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4"/>
    <p:sldMasterId id="2147483660" r:id="rId5"/>
  </p:sldMasterIdLst>
  <p:sldIdLst>
    <p:sldId id="316" r:id="rId6"/>
    <p:sldId id="305" r:id="rId7"/>
    <p:sldId id="301" r:id="rId8"/>
    <p:sldId id="313" r:id="rId9"/>
    <p:sldId id="302" r:id="rId10"/>
    <p:sldId id="314" r:id="rId11"/>
    <p:sldId id="303" r:id="rId12"/>
    <p:sldId id="304" r:id="rId13"/>
    <p:sldId id="306" r:id="rId14"/>
    <p:sldId id="308" r:id="rId15"/>
    <p:sldId id="31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1" d="100"/>
          <a:sy n="81"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0EEEA8-8561-41D5-AA45-AAF4F66D8365}"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5793D464-8E3C-4C9C-BDE0-7ABCDC9C2AD6}">
      <dgm:prSet/>
      <dgm:spPr/>
      <dgm:t>
        <a:bodyPr/>
        <a:lstStyle/>
        <a:p>
          <a:r>
            <a:rPr lang="en-US"/>
            <a:t>T</a:t>
          </a:r>
          <a:r>
            <a:rPr lang="en-US" i="0" baseline="0"/>
            <a:t>o examine how the lifestyle of every student has changed with online learning.</a:t>
          </a:r>
          <a:endParaRPr lang="en-US"/>
        </a:p>
      </dgm:t>
    </dgm:pt>
    <dgm:pt modelId="{CA5480FC-EB0B-4F01-A665-F0853B7E68B0}" type="parTrans" cxnId="{29A609C6-397B-4631-8FA0-1FAFB54B5B15}">
      <dgm:prSet/>
      <dgm:spPr/>
      <dgm:t>
        <a:bodyPr/>
        <a:lstStyle/>
        <a:p>
          <a:endParaRPr lang="en-US"/>
        </a:p>
      </dgm:t>
    </dgm:pt>
    <dgm:pt modelId="{294810DB-0527-4706-A4C2-3BEA197E7708}" type="sibTrans" cxnId="{29A609C6-397B-4631-8FA0-1FAFB54B5B15}">
      <dgm:prSet/>
      <dgm:spPr/>
      <dgm:t>
        <a:bodyPr/>
        <a:lstStyle/>
        <a:p>
          <a:endParaRPr lang="en-US"/>
        </a:p>
      </dgm:t>
    </dgm:pt>
    <dgm:pt modelId="{44E1D201-B318-4512-8113-119891B8198B}" type="pres">
      <dgm:prSet presAssocID="{A50EEEA8-8561-41D5-AA45-AAF4F66D8365}" presName="hierChild1" presStyleCnt="0">
        <dgm:presLayoutVars>
          <dgm:chPref val="1"/>
          <dgm:dir/>
          <dgm:animOne val="branch"/>
          <dgm:animLvl val="lvl"/>
          <dgm:resizeHandles/>
        </dgm:presLayoutVars>
      </dgm:prSet>
      <dgm:spPr/>
    </dgm:pt>
    <dgm:pt modelId="{C5A38470-0581-4128-8C53-D916D8E15D22}" type="pres">
      <dgm:prSet presAssocID="{5793D464-8E3C-4C9C-BDE0-7ABCDC9C2AD6}" presName="hierRoot1" presStyleCnt="0"/>
      <dgm:spPr/>
    </dgm:pt>
    <dgm:pt modelId="{984D8791-7FAE-43F6-B2B5-E2F0463A7B9F}" type="pres">
      <dgm:prSet presAssocID="{5793D464-8E3C-4C9C-BDE0-7ABCDC9C2AD6}" presName="composite" presStyleCnt="0"/>
      <dgm:spPr/>
    </dgm:pt>
    <dgm:pt modelId="{E7071DFF-1C73-4671-9059-A8E73425A38E}" type="pres">
      <dgm:prSet presAssocID="{5793D464-8E3C-4C9C-BDE0-7ABCDC9C2AD6}" presName="background" presStyleLbl="node0" presStyleIdx="0" presStyleCnt="1"/>
      <dgm:spPr/>
    </dgm:pt>
    <dgm:pt modelId="{EDEE0F9E-1E18-45BF-9B5E-3597325B6EAB}" type="pres">
      <dgm:prSet presAssocID="{5793D464-8E3C-4C9C-BDE0-7ABCDC9C2AD6}" presName="text" presStyleLbl="fgAcc0" presStyleIdx="0" presStyleCnt="1">
        <dgm:presLayoutVars>
          <dgm:chPref val="3"/>
        </dgm:presLayoutVars>
      </dgm:prSet>
      <dgm:spPr/>
    </dgm:pt>
    <dgm:pt modelId="{7A97BD73-666D-4478-B3E1-8403091F2BD2}" type="pres">
      <dgm:prSet presAssocID="{5793D464-8E3C-4C9C-BDE0-7ABCDC9C2AD6}" presName="hierChild2" presStyleCnt="0"/>
      <dgm:spPr/>
    </dgm:pt>
  </dgm:ptLst>
  <dgm:cxnLst>
    <dgm:cxn modelId="{DC83FE9A-ABA2-48D9-9BCA-CCB289FE5A9F}" type="presOf" srcId="{A50EEEA8-8561-41D5-AA45-AAF4F66D8365}" destId="{44E1D201-B318-4512-8113-119891B8198B}" srcOrd="0" destOrd="0" presId="urn:microsoft.com/office/officeart/2005/8/layout/hierarchy1"/>
    <dgm:cxn modelId="{29A609C6-397B-4631-8FA0-1FAFB54B5B15}" srcId="{A50EEEA8-8561-41D5-AA45-AAF4F66D8365}" destId="{5793D464-8E3C-4C9C-BDE0-7ABCDC9C2AD6}" srcOrd="0" destOrd="0" parTransId="{CA5480FC-EB0B-4F01-A665-F0853B7E68B0}" sibTransId="{294810DB-0527-4706-A4C2-3BEA197E7708}"/>
    <dgm:cxn modelId="{800363DD-5F5A-4AA6-98A4-A559D12FFC47}" type="presOf" srcId="{5793D464-8E3C-4C9C-BDE0-7ABCDC9C2AD6}" destId="{EDEE0F9E-1E18-45BF-9B5E-3597325B6EAB}" srcOrd="0" destOrd="0" presId="urn:microsoft.com/office/officeart/2005/8/layout/hierarchy1"/>
    <dgm:cxn modelId="{536A7430-6551-4CC7-8558-7D462DCF0963}" type="presParOf" srcId="{44E1D201-B318-4512-8113-119891B8198B}" destId="{C5A38470-0581-4128-8C53-D916D8E15D22}" srcOrd="0" destOrd="0" presId="urn:microsoft.com/office/officeart/2005/8/layout/hierarchy1"/>
    <dgm:cxn modelId="{3515CA57-7701-4F2C-A96C-78222AC44951}" type="presParOf" srcId="{C5A38470-0581-4128-8C53-D916D8E15D22}" destId="{984D8791-7FAE-43F6-B2B5-E2F0463A7B9F}" srcOrd="0" destOrd="0" presId="urn:microsoft.com/office/officeart/2005/8/layout/hierarchy1"/>
    <dgm:cxn modelId="{C34A331A-C71A-45D4-B0BE-8C6C6F788BE9}" type="presParOf" srcId="{984D8791-7FAE-43F6-B2B5-E2F0463A7B9F}" destId="{E7071DFF-1C73-4671-9059-A8E73425A38E}" srcOrd="0" destOrd="0" presId="urn:microsoft.com/office/officeart/2005/8/layout/hierarchy1"/>
    <dgm:cxn modelId="{3925364D-85CB-4B72-A414-45526D207A3C}" type="presParOf" srcId="{984D8791-7FAE-43F6-B2B5-E2F0463A7B9F}" destId="{EDEE0F9E-1E18-45BF-9B5E-3597325B6EAB}" srcOrd="1" destOrd="0" presId="urn:microsoft.com/office/officeart/2005/8/layout/hierarchy1"/>
    <dgm:cxn modelId="{7597245B-343F-4DBD-94F7-C74D89B2BBEF}" type="presParOf" srcId="{C5A38470-0581-4128-8C53-D916D8E15D22}" destId="{7A97BD73-666D-4478-B3E1-8403091F2BD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3DA683-B6D7-4542-96F5-CD79AF8F11D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80A3AC5-101D-492D-9F7C-9E0D77EECFBF}">
      <dgm:prSet custT="1"/>
      <dgm:spPr/>
      <dgm:t>
        <a:bodyPr/>
        <a:lstStyle/>
        <a:p>
          <a:pPr>
            <a:lnSpc>
              <a:spcPct val="100000"/>
            </a:lnSpc>
            <a:defRPr cap="all"/>
          </a:pPr>
          <a:r>
            <a:rPr lang="en-US" sz="2000" b="1" i="0" baseline="0" dirty="0">
              <a:latin typeface="+mj-lt"/>
            </a:rPr>
            <a:t>E - mail survey </a:t>
          </a:r>
          <a:endParaRPr lang="en-US" sz="2000" b="0" i="0" baseline="0" dirty="0">
            <a:latin typeface="+mj-lt"/>
          </a:endParaRPr>
        </a:p>
      </dgm:t>
    </dgm:pt>
    <dgm:pt modelId="{ACA10255-4836-43A4-8488-C706C6CA890A}" type="parTrans" cxnId="{A243A8BF-3688-4F41-9833-2F864F756264}">
      <dgm:prSet/>
      <dgm:spPr/>
      <dgm:t>
        <a:bodyPr/>
        <a:lstStyle/>
        <a:p>
          <a:endParaRPr lang="en-US"/>
        </a:p>
      </dgm:t>
    </dgm:pt>
    <dgm:pt modelId="{6278375D-6472-4942-A7D1-21BCC08DC4DA}" type="sibTrans" cxnId="{A243A8BF-3688-4F41-9833-2F864F756264}">
      <dgm:prSet/>
      <dgm:spPr/>
      <dgm:t>
        <a:bodyPr/>
        <a:lstStyle/>
        <a:p>
          <a:endParaRPr lang="en-US"/>
        </a:p>
      </dgm:t>
    </dgm:pt>
    <dgm:pt modelId="{8A81F459-D162-4B8D-8795-E93A34CD6893}">
      <dgm:prSet custT="1"/>
      <dgm:spPr/>
      <dgm:t>
        <a:bodyPr/>
        <a:lstStyle/>
        <a:p>
          <a:pPr algn="l">
            <a:lnSpc>
              <a:spcPct val="100000"/>
            </a:lnSpc>
            <a:defRPr cap="all"/>
          </a:pPr>
          <a:r>
            <a:rPr lang="en-US" sz="2000" b="1" dirty="0">
              <a:latin typeface="+mj-lt"/>
            </a:rPr>
            <a:t>Budget of the survey is need not to be prepared since it is negligible</a:t>
          </a:r>
          <a:r>
            <a:rPr lang="en-US" sz="1500" b="1" dirty="0">
              <a:latin typeface="+mj-lt"/>
            </a:rPr>
            <a:t>.</a:t>
          </a:r>
        </a:p>
      </dgm:t>
    </dgm:pt>
    <dgm:pt modelId="{E61AE229-1F6B-4788-8A4B-3C21747C0ADE}" type="parTrans" cxnId="{AF060EDE-E8CB-4C1F-B052-5E743E2925FA}">
      <dgm:prSet/>
      <dgm:spPr/>
      <dgm:t>
        <a:bodyPr/>
        <a:lstStyle/>
        <a:p>
          <a:endParaRPr lang="en-US"/>
        </a:p>
      </dgm:t>
    </dgm:pt>
    <dgm:pt modelId="{36B14651-ABC0-458D-B7BB-192913447F99}" type="sibTrans" cxnId="{AF060EDE-E8CB-4C1F-B052-5E743E2925FA}">
      <dgm:prSet/>
      <dgm:spPr/>
      <dgm:t>
        <a:bodyPr/>
        <a:lstStyle/>
        <a:p>
          <a:endParaRPr lang="en-US"/>
        </a:p>
      </dgm:t>
    </dgm:pt>
    <dgm:pt modelId="{DC47B2C4-5AA8-48A4-816B-E164160C30B1}" type="pres">
      <dgm:prSet presAssocID="{003DA683-B6D7-4542-96F5-CD79AF8F11DE}" presName="root" presStyleCnt="0">
        <dgm:presLayoutVars>
          <dgm:dir/>
          <dgm:resizeHandles val="exact"/>
        </dgm:presLayoutVars>
      </dgm:prSet>
      <dgm:spPr/>
    </dgm:pt>
    <dgm:pt modelId="{2654986F-B65E-423C-A1C9-BC86819FBC68}" type="pres">
      <dgm:prSet presAssocID="{480A3AC5-101D-492D-9F7C-9E0D77EECFBF}" presName="compNode" presStyleCnt="0"/>
      <dgm:spPr/>
    </dgm:pt>
    <dgm:pt modelId="{5C742746-D71F-40E8-ABEF-4BB87BFC0D20}" type="pres">
      <dgm:prSet presAssocID="{480A3AC5-101D-492D-9F7C-9E0D77EECFBF}" presName="iconBgRect" presStyleLbl="bgShp" presStyleIdx="0" presStyleCnt="2"/>
      <dgm:spPr/>
    </dgm:pt>
    <dgm:pt modelId="{DE9B41FC-AC46-4ED3-BEE3-01CB55A0AC02}" type="pres">
      <dgm:prSet presAssocID="{480A3AC5-101D-492D-9F7C-9E0D77EECFB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ail"/>
        </a:ext>
      </dgm:extLst>
    </dgm:pt>
    <dgm:pt modelId="{50F719F2-80E8-4A23-9185-866061E63FAA}" type="pres">
      <dgm:prSet presAssocID="{480A3AC5-101D-492D-9F7C-9E0D77EECFBF}" presName="spaceRect" presStyleCnt="0"/>
      <dgm:spPr/>
    </dgm:pt>
    <dgm:pt modelId="{F1D6F581-0CB9-4499-BAD3-723A3D113F92}" type="pres">
      <dgm:prSet presAssocID="{480A3AC5-101D-492D-9F7C-9E0D77EECFBF}" presName="textRect" presStyleLbl="revTx" presStyleIdx="0" presStyleCnt="2">
        <dgm:presLayoutVars>
          <dgm:chMax val="1"/>
          <dgm:chPref val="1"/>
        </dgm:presLayoutVars>
      </dgm:prSet>
      <dgm:spPr/>
    </dgm:pt>
    <dgm:pt modelId="{0042A81C-94D8-463F-8BF0-239EF4987B52}" type="pres">
      <dgm:prSet presAssocID="{6278375D-6472-4942-A7D1-21BCC08DC4DA}" presName="sibTrans" presStyleCnt="0"/>
      <dgm:spPr/>
    </dgm:pt>
    <dgm:pt modelId="{C5A077EE-C0BC-4CBE-B332-C80E8F489546}" type="pres">
      <dgm:prSet presAssocID="{8A81F459-D162-4B8D-8795-E93A34CD6893}" presName="compNode" presStyleCnt="0"/>
      <dgm:spPr/>
    </dgm:pt>
    <dgm:pt modelId="{B71F857C-CBEE-4552-B9A7-0DD69F7E001D}" type="pres">
      <dgm:prSet presAssocID="{8A81F459-D162-4B8D-8795-E93A34CD6893}" presName="iconBgRect" presStyleLbl="bgShp" presStyleIdx="1" presStyleCnt="2"/>
      <dgm:spPr/>
    </dgm:pt>
    <dgm:pt modelId="{06FF5DA7-AD93-4D01-A687-A4571C01C21A}" type="pres">
      <dgm:prSet presAssocID="{8A81F459-D162-4B8D-8795-E93A34CD689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0714DEF3-1C2A-415D-9EA4-BD47B62CB7A3}" type="pres">
      <dgm:prSet presAssocID="{8A81F459-D162-4B8D-8795-E93A34CD6893}" presName="spaceRect" presStyleCnt="0"/>
      <dgm:spPr/>
    </dgm:pt>
    <dgm:pt modelId="{A329A3E4-0BA8-45DF-9444-F173A4815FF3}" type="pres">
      <dgm:prSet presAssocID="{8A81F459-D162-4B8D-8795-E93A34CD6893}" presName="textRect" presStyleLbl="revTx" presStyleIdx="1" presStyleCnt="2" custScaleX="122792">
        <dgm:presLayoutVars>
          <dgm:chMax val="1"/>
          <dgm:chPref val="1"/>
        </dgm:presLayoutVars>
      </dgm:prSet>
      <dgm:spPr/>
    </dgm:pt>
  </dgm:ptLst>
  <dgm:cxnLst>
    <dgm:cxn modelId="{56C23B1A-CA66-4BC6-88A8-3AD83B617CBC}" type="presOf" srcId="{003DA683-B6D7-4542-96F5-CD79AF8F11DE}" destId="{DC47B2C4-5AA8-48A4-816B-E164160C30B1}" srcOrd="0" destOrd="0" presId="urn:microsoft.com/office/officeart/2018/5/layout/IconCircleLabelList"/>
    <dgm:cxn modelId="{1165E8B7-7310-43CB-ABCC-CCD43B46B44B}" type="presOf" srcId="{8A81F459-D162-4B8D-8795-E93A34CD6893}" destId="{A329A3E4-0BA8-45DF-9444-F173A4815FF3}" srcOrd="0" destOrd="0" presId="urn:microsoft.com/office/officeart/2018/5/layout/IconCircleLabelList"/>
    <dgm:cxn modelId="{A243A8BF-3688-4F41-9833-2F864F756264}" srcId="{003DA683-B6D7-4542-96F5-CD79AF8F11DE}" destId="{480A3AC5-101D-492D-9F7C-9E0D77EECFBF}" srcOrd="0" destOrd="0" parTransId="{ACA10255-4836-43A4-8488-C706C6CA890A}" sibTransId="{6278375D-6472-4942-A7D1-21BCC08DC4DA}"/>
    <dgm:cxn modelId="{AF060EDE-E8CB-4C1F-B052-5E743E2925FA}" srcId="{003DA683-B6D7-4542-96F5-CD79AF8F11DE}" destId="{8A81F459-D162-4B8D-8795-E93A34CD6893}" srcOrd="1" destOrd="0" parTransId="{E61AE229-1F6B-4788-8A4B-3C21747C0ADE}" sibTransId="{36B14651-ABC0-458D-B7BB-192913447F99}"/>
    <dgm:cxn modelId="{D7AA2AEF-4F03-4025-A93A-483B45F22853}" type="presOf" srcId="{480A3AC5-101D-492D-9F7C-9E0D77EECFBF}" destId="{F1D6F581-0CB9-4499-BAD3-723A3D113F92}" srcOrd="0" destOrd="0" presId="urn:microsoft.com/office/officeart/2018/5/layout/IconCircleLabelList"/>
    <dgm:cxn modelId="{285AFC04-1FC7-446C-9785-EF33EB56AEBF}" type="presParOf" srcId="{DC47B2C4-5AA8-48A4-816B-E164160C30B1}" destId="{2654986F-B65E-423C-A1C9-BC86819FBC68}" srcOrd="0" destOrd="0" presId="urn:microsoft.com/office/officeart/2018/5/layout/IconCircleLabelList"/>
    <dgm:cxn modelId="{622D2A8C-5A7D-4521-86BB-82D53C6824E9}" type="presParOf" srcId="{2654986F-B65E-423C-A1C9-BC86819FBC68}" destId="{5C742746-D71F-40E8-ABEF-4BB87BFC0D20}" srcOrd="0" destOrd="0" presId="urn:microsoft.com/office/officeart/2018/5/layout/IconCircleLabelList"/>
    <dgm:cxn modelId="{2DB6EB14-5BCE-4B85-BB23-6321E866F0ED}" type="presParOf" srcId="{2654986F-B65E-423C-A1C9-BC86819FBC68}" destId="{DE9B41FC-AC46-4ED3-BEE3-01CB55A0AC02}" srcOrd="1" destOrd="0" presId="urn:microsoft.com/office/officeart/2018/5/layout/IconCircleLabelList"/>
    <dgm:cxn modelId="{62C2414E-AF59-443B-8B5B-35047BC61FB1}" type="presParOf" srcId="{2654986F-B65E-423C-A1C9-BC86819FBC68}" destId="{50F719F2-80E8-4A23-9185-866061E63FAA}" srcOrd="2" destOrd="0" presId="urn:microsoft.com/office/officeart/2018/5/layout/IconCircleLabelList"/>
    <dgm:cxn modelId="{024DE8BF-147C-4D7A-9E96-3E14A3C9CBC5}" type="presParOf" srcId="{2654986F-B65E-423C-A1C9-BC86819FBC68}" destId="{F1D6F581-0CB9-4499-BAD3-723A3D113F92}" srcOrd="3" destOrd="0" presId="urn:microsoft.com/office/officeart/2018/5/layout/IconCircleLabelList"/>
    <dgm:cxn modelId="{FB2975CC-6460-4E6C-9FA8-1996F8E89A80}" type="presParOf" srcId="{DC47B2C4-5AA8-48A4-816B-E164160C30B1}" destId="{0042A81C-94D8-463F-8BF0-239EF4987B52}" srcOrd="1" destOrd="0" presId="urn:microsoft.com/office/officeart/2018/5/layout/IconCircleLabelList"/>
    <dgm:cxn modelId="{84B60C27-FEC5-4A3A-9E48-E08C09147E51}" type="presParOf" srcId="{DC47B2C4-5AA8-48A4-816B-E164160C30B1}" destId="{C5A077EE-C0BC-4CBE-B332-C80E8F489546}" srcOrd="2" destOrd="0" presId="urn:microsoft.com/office/officeart/2018/5/layout/IconCircleLabelList"/>
    <dgm:cxn modelId="{12CC0364-07D5-49EE-805C-104B2AE27B8B}" type="presParOf" srcId="{C5A077EE-C0BC-4CBE-B332-C80E8F489546}" destId="{B71F857C-CBEE-4552-B9A7-0DD69F7E001D}" srcOrd="0" destOrd="0" presId="urn:microsoft.com/office/officeart/2018/5/layout/IconCircleLabelList"/>
    <dgm:cxn modelId="{1FCBE1EB-FB81-4FB5-A90B-1DCD0DA72151}" type="presParOf" srcId="{C5A077EE-C0BC-4CBE-B332-C80E8F489546}" destId="{06FF5DA7-AD93-4D01-A687-A4571C01C21A}" srcOrd="1" destOrd="0" presId="urn:microsoft.com/office/officeart/2018/5/layout/IconCircleLabelList"/>
    <dgm:cxn modelId="{D6C98728-5811-4C5D-AC52-81C11A7B26B0}" type="presParOf" srcId="{C5A077EE-C0BC-4CBE-B332-C80E8F489546}" destId="{0714DEF3-1C2A-415D-9EA4-BD47B62CB7A3}" srcOrd="2" destOrd="0" presId="urn:microsoft.com/office/officeart/2018/5/layout/IconCircleLabelList"/>
    <dgm:cxn modelId="{886F0530-DD49-4896-9DF3-8D0F1C310732}" type="presParOf" srcId="{C5A077EE-C0BC-4CBE-B332-C80E8F489546}" destId="{A329A3E4-0BA8-45DF-9444-F173A4815FF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E93052-F2D1-4090-967F-9169CC088B30}" type="doc">
      <dgm:prSet loTypeId="urn:microsoft.com/office/officeart/2018/2/layout/IconVerticalSolidList" loCatId="icon" qsTypeId="urn:microsoft.com/office/officeart/2005/8/quickstyle/simple5" qsCatId="simple" csTypeId="urn:microsoft.com/office/officeart/2018/5/colors/Iconchunking_neutralbg_accent4_2" csCatId="accent4" phldr="1"/>
      <dgm:spPr/>
      <dgm:t>
        <a:bodyPr/>
        <a:lstStyle/>
        <a:p>
          <a:endParaRPr lang="en-US"/>
        </a:p>
      </dgm:t>
    </dgm:pt>
    <dgm:pt modelId="{8600F92E-8D20-4389-8D91-CAF13D2A3E2E}">
      <dgm:prSet/>
      <dgm:spPr/>
      <dgm:t>
        <a:bodyPr/>
        <a:lstStyle/>
        <a:p>
          <a:pPr>
            <a:lnSpc>
              <a:spcPct val="100000"/>
            </a:lnSpc>
          </a:pPr>
          <a:r>
            <a:rPr lang="en-US" i="0" baseline="0" dirty="0">
              <a:latin typeface="+mj-lt"/>
            </a:rPr>
            <a:t>2. Conduct the pilot survey and solve the problems regarding to it: 1 Week</a:t>
          </a:r>
        </a:p>
      </dgm:t>
    </dgm:pt>
    <dgm:pt modelId="{B4D5201A-D184-43B4-AD58-20A1FFC394CB}" type="parTrans" cxnId="{590BC7C8-E638-4E6E-B58E-ACB030B22CAF}">
      <dgm:prSet/>
      <dgm:spPr/>
      <dgm:t>
        <a:bodyPr/>
        <a:lstStyle/>
        <a:p>
          <a:endParaRPr lang="en-US"/>
        </a:p>
      </dgm:t>
    </dgm:pt>
    <dgm:pt modelId="{C3D6DC32-83BF-472F-A2F9-CEA56A97B51F}" type="sibTrans" cxnId="{590BC7C8-E638-4E6E-B58E-ACB030B22CAF}">
      <dgm:prSet phldrT="2"/>
      <dgm:spPr/>
      <dgm:t>
        <a:bodyPr/>
        <a:lstStyle/>
        <a:p>
          <a:endParaRPr lang="en-US"/>
        </a:p>
      </dgm:t>
    </dgm:pt>
    <dgm:pt modelId="{0D5F5F85-BDD7-4B36-9DFB-1C151A6864B6}">
      <dgm:prSet/>
      <dgm:spPr/>
      <dgm:t>
        <a:bodyPr/>
        <a:lstStyle/>
        <a:p>
          <a:pPr>
            <a:lnSpc>
              <a:spcPct val="100000"/>
            </a:lnSpc>
          </a:pPr>
          <a:r>
            <a:rPr lang="en-US" i="0" baseline="0" dirty="0">
              <a:latin typeface="+mj-lt"/>
            </a:rPr>
            <a:t>3. Collect data : 2 Weeks</a:t>
          </a:r>
        </a:p>
      </dgm:t>
    </dgm:pt>
    <dgm:pt modelId="{C6295FD3-FFAF-49E4-A4D2-6080003F38CB}" type="parTrans" cxnId="{41334C6F-32D0-4D2B-9945-80CF8350AD34}">
      <dgm:prSet/>
      <dgm:spPr/>
      <dgm:t>
        <a:bodyPr/>
        <a:lstStyle/>
        <a:p>
          <a:endParaRPr lang="en-US"/>
        </a:p>
      </dgm:t>
    </dgm:pt>
    <dgm:pt modelId="{BCE36178-ABE6-4257-87A4-BDB3CF3C3D74}" type="sibTrans" cxnId="{41334C6F-32D0-4D2B-9945-80CF8350AD34}">
      <dgm:prSet phldrT="3"/>
      <dgm:spPr/>
      <dgm:t>
        <a:bodyPr/>
        <a:lstStyle/>
        <a:p>
          <a:endParaRPr lang="en-US"/>
        </a:p>
      </dgm:t>
    </dgm:pt>
    <dgm:pt modelId="{21460749-21AD-4C3E-B86E-E3FF2E209E9E}">
      <dgm:prSet/>
      <dgm:spPr/>
      <dgm:t>
        <a:bodyPr/>
        <a:lstStyle/>
        <a:p>
          <a:pPr>
            <a:lnSpc>
              <a:spcPct val="100000"/>
            </a:lnSpc>
          </a:pPr>
          <a:r>
            <a:rPr lang="en-US" i="0" baseline="0" dirty="0">
              <a:latin typeface="+mj-lt"/>
            </a:rPr>
            <a:t>4. Present the survey analysis plan and analyze the survey data: 2 Weeks</a:t>
          </a:r>
          <a:endParaRPr lang="en-US" dirty="0">
            <a:latin typeface="+mj-lt"/>
          </a:endParaRPr>
        </a:p>
      </dgm:t>
    </dgm:pt>
    <dgm:pt modelId="{BFC88B01-167E-417F-BACC-44CFCFF1476C}" type="parTrans" cxnId="{2305EC9F-C1C3-4E4C-940C-F4DCD0D17CB7}">
      <dgm:prSet/>
      <dgm:spPr/>
      <dgm:t>
        <a:bodyPr/>
        <a:lstStyle/>
        <a:p>
          <a:endParaRPr lang="en-US"/>
        </a:p>
      </dgm:t>
    </dgm:pt>
    <dgm:pt modelId="{6532BA4F-08B1-447A-9FD0-46DA821CFF6D}" type="sibTrans" cxnId="{2305EC9F-C1C3-4E4C-940C-F4DCD0D17CB7}">
      <dgm:prSet phldrT="4"/>
      <dgm:spPr/>
      <dgm:t>
        <a:bodyPr/>
        <a:lstStyle/>
        <a:p>
          <a:endParaRPr lang="en-US"/>
        </a:p>
      </dgm:t>
    </dgm:pt>
    <dgm:pt modelId="{9E2BD2AF-E82B-488A-8E97-E468C725B86F}">
      <dgm:prSet/>
      <dgm:spPr/>
      <dgm:t>
        <a:bodyPr/>
        <a:lstStyle/>
        <a:p>
          <a:pPr>
            <a:lnSpc>
              <a:spcPct val="100000"/>
            </a:lnSpc>
          </a:pPr>
          <a:r>
            <a:rPr lang="en-US" i="0" baseline="0">
              <a:latin typeface="+mj-lt"/>
            </a:rPr>
            <a:t>5. Perform interim presentations</a:t>
          </a:r>
          <a:endParaRPr lang="en-US">
            <a:latin typeface="+mj-lt"/>
          </a:endParaRPr>
        </a:p>
      </dgm:t>
    </dgm:pt>
    <dgm:pt modelId="{A4812AE6-856E-48A2-ACEB-94DAD4EB667D}" type="parTrans" cxnId="{590B4DA4-7EF2-45BA-BE09-9F80B3C6EE64}">
      <dgm:prSet/>
      <dgm:spPr/>
      <dgm:t>
        <a:bodyPr/>
        <a:lstStyle/>
        <a:p>
          <a:endParaRPr lang="en-US"/>
        </a:p>
      </dgm:t>
    </dgm:pt>
    <dgm:pt modelId="{7ECCD817-3D38-4CC6-B593-413C06EE8CC1}" type="sibTrans" cxnId="{590B4DA4-7EF2-45BA-BE09-9F80B3C6EE64}">
      <dgm:prSet phldrT="5"/>
      <dgm:spPr/>
      <dgm:t>
        <a:bodyPr/>
        <a:lstStyle/>
        <a:p>
          <a:endParaRPr lang="en-US"/>
        </a:p>
      </dgm:t>
    </dgm:pt>
    <dgm:pt modelId="{2E2369AD-8D86-46E0-A2DC-7B8F19DB7634}">
      <dgm:prSet/>
      <dgm:spPr/>
      <dgm:t>
        <a:bodyPr/>
        <a:lstStyle/>
        <a:p>
          <a:pPr>
            <a:lnSpc>
              <a:spcPct val="100000"/>
            </a:lnSpc>
          </a:pPr>
          <a:r>
            <a:rPr lang="en-US" i="0" baseline="0">
              <a:latin typeface="+mj-lt"/>
            </a:rPr>
            <a:t>6. Eventually, perform the final presentation.</a:t>
          </a:r>
          <a:endParaRPr lang="en-US">
            <a:latin typeface="+mj-lt"/>
          </a:endParaRPr>
        </a:p>
      </dgm:t>
    </dgm:pt>
    <dgm:pt modelId="{4449AD53-A472-45C0-8F5E-C370A6297C6A}" type="parTrans" cxnId="{F1265E48-16D6-472B-8B2F-0663AC031466}">
      <dgm:prSet/>
      <dgm:spPr/>
      <dgm:t>
        <a:bodyPr/>
        <a:lstStyle/>
        <a:p>
          <a:endParaRPr lang="en-US"/>
        </a:p>
      </dgm:t>
    </dgm:pt>
    <dgm:pt modelId="{0BE1AADB-DD58-4C76-8A00-C4C13D8384D3}" type="sibTrans" cxnId="{F1265E48-16D6-472B-8B2F-0663AC031466}">
      <dgm:prSet phldrT="6"/>
      <dgm:spPr/>
      <dgm:t>
        <a:bodyPr/>
        <a:lstStyle/>
        <a:p>
          <a:endParaRPr lang="en-US"/>
        </a:p>
      </dgm:t>
    </dgm:pt>
    <dgm:pt modelId="{30644103-1857-4C58-BBE5-ACCB19AB7DFD}">
      <dgm:prSet/>
      <dgm:spPr/>
      <dgm:t>
        <a:bodyPr/>
        <a:lstStyle/>
        <a:p>
          <a:pPr>
            <a:lnSpc>
              <a:spcPct val="100000"/>
            </a:lnSpc>
          </a:pPr>
          <a:r>
            <a:rPr lang="en-US" i="0" baseline="0" dirty="0">
              <a:latin typeface="+mj-lt"/>
            </a:rPr>
            <a:t>1. Design the questionnaire: 1 Week</a:t>
          </a:r>
        </a:p>
      </dgm:t>
    </dgm:pt>
    <dgm:pt modelId="{DA549C28-EAFD-4552-AD9D-087F8CED12A8}" type="sibTrans" cxnId="{196EDC40-D160-4838-A9AC-D0631D6E8DF7}">
      <dgm:prSet phldrT="1"/>
      <dgm:spPr/>
      <dgm:t>
        <a:bodyPr/>
        <a:lstStyle/>
        <a:p>
          <a:endParaRPr lang="en-US"/>
        </a:p>
      </dgm:t>
    </dgm:pt>
    <dgm:pt modelId="{A3C760DB-43CA-431A-9012-93AD7AA7E73E}" type="parTrans" cxnId="{196EDC40-D160-4838-A9AC-D0631D6E8DF7}">
      <dgm:prSet/>
      <dgm:spPr/>
      <dgm:t>
        <a:bodyPr/>
        <a:lstStyle/>
        <a:p>
          <a:endParaRPr lang="en-US"/>
        </a:p>
      </dgm:t>
    </dgm:pt>
    <dgm:pt modelId="{CAAAEFC4-5EF9-4202-A62E-C30777E2EA2D}" type="pres">
      <dgm:prSet presAssocID="{CAE93052-F2D1-4090-967F-9169CC088B30}" presName="root" presStyleCnt="0">
        <dgm:presLayoutVars>
          <dgm:dir/>
          <dgm:resizeHandles val="exact"/>
        </dgm:presLayoutVars>
      </dgm:prSet>
      <dgm:spPr/>
    </dgm:pt>
    <dgm:pt modelId="{293D11A6-680B-450A-AA0A-392B5987B389}" type="pres">
      <dgm:prSet presAssocID="{30644103-1857-4C58-BBE5-ACCB19AB7DFD}" presName="compNode" presStyleCnt="0"/>
      <dgm:spPr/>
    </dgm:pt>
    <dgm:pt modelId="{697C10DD-7769-4B0E-BC76-0738B70269B2}" type="pres">
      <dgm:prSet presAssocID="{30644103-1857-4C58-BBE5-ACCB19AB7DFD}" presName="bgRect" presStyleLbl="bgShp" presStyleIdx="0" presStyleCnt="6"/>
      <dgm:spPr/>
    </dgm:pt>
    <dgm:pt modelId="{A8495862-147F-4BF1-9E65-EEB80B4B6707}" type="pres">
      <dgm:prSet presAssocID="{30644103-1857-4C58-BBE5-ACCB19AB7DFD}" presName="iconRect" presStyleLbl="node1" presStyleIdx="0" presStyleCnt="6" custScaleX="159695" custScaleY="15548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list"/>
        </a:ext>
      </dgm:extLst>
    </dgm:pt>
    <dgm:pt modelId="{ED1B1297-4532-4D04-9AF3-950ECCAE339D}" type="pres">
      <dgm:prSet presAssocID="{30644103-1857-4C58-BBE5-ACCB19AB7DFD}" presName="spaceRect" presStyleCnt="0"/>
      <dgm:spPr/>
    </dgm:pt>
    <dgm:pt modelId="{92C57885-0742-4D78-9F6C-4698DC859B88}" type="pres">
      <dgm:prSet presAssocID="{30644103-1857-4C58-BBE5-ACCB19AB7DFD}" presName="parTx" presStyleLbl="revTx" presStyleIdx="0" presStyleCnt="6">
        <dgm:presLayoutVars>
          <dgm:chMax val="0"/>
          <dgm:chPref val="0"/>
        </dgm:presLayoutVars>
      </dgm:prSet>
      <dgm:spPr/>
    </dgm:pt>
    <dgm:pt modelId="{8E27E6C3-C0AC-44AA-8568-B898531B2743}" type="pres">
      <dgm:prSet presAssocID="{DA549C28-EAFD-4552-AD9D-087F8CED12A8}" presName="sibTrans" presStyleCnt="0"/>
      <dgm:spPr/>
    </dgm:pt>
    <dgm:pt modelId="{35AFB389-A04C-404A-81B9-BBCC8DE9DBB6}" type="pres">
      <dgm:prSet presAssocID="{8600F92E-8D20-4389-8D91-CAF13D2A3E2E}" presName="compNode" presStyleCnt="0"/>
      <dgm:spPr/>
    </dgm:pt>
    <dgm:pt modelId="{D89D7EBF-A38E-45EA-9502-1AB71644FD71}" type="pres">
      <dgm:prSet presAssocID="{8600F92E-8D20-4389-8D91-CAF13D2A3E2E}" presName="bgRect" presStyleLbl="bgShp" presStyleIdx="1" presStyleCnt="6"/>
      <dgm:spPr/>
    </dgm:pt>
    <dgm:pt modelId="{286EFAD9-4643-4474-B256-1DFF866D3D1D}" type="pres">
      <dgm:prSet presAssocID="{8600F92E-8D20-4389-8D91-CAF13D2A3E2E}" presName="iconRect" presStyleLbl="node1" presStyleIdx="1" presStyleCnt="6" custScaleX="140272" custScaleY="14763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lot"/>
        </a:ext>
      </dgm:extLst>
    </dgm:pt>
    <dgm:pt modelId="{36375CEC-AD8F-41D3-A5F1-0B91A9AA1240}" type="pres">
      <dgm:prSet presAssocID="{8600F92E-8D20-4389-8D91-CAF13D2A3E2E}" presName="spaceRect" presStyleCnt="0"/>
      <dgm:spPr/>
    </dgm:pt>
    <dgm:pt modelId="{F2E30929-3C67-4AC2-919A-CFB72120E5B9}" type="pres">
      <dgm:prSet presAssocID="{8600F92E-8D20-4389-8D91-CAF13D2A3E2E}" presName="parTx" presStyleLbl="revTx" presStyleIdx="1" presStyleCnt="6">
        <dgm:presLayoutVars>
          <dgm:chMax val="0"/>
          <dgm:chPref val="0"/>
        </dgm:presLayoutVars>
      </dgm:prSet>
      <dgm:spPr/>
    </dgm:pt>
    <dgm:pt modelId="{0ECE67CF-12FD-4F85-ADB3-CB5A3A8760F9}" type="pres">
      <dgm:prSet presAssocID="{C3D6DC32-83BF-472F-A2F9-CEA56A97B51F}" presName="sibTrans" presStyleCnt="0"/>
      <dgm:spPr/>
    </dgm:pt>
    <dgm:pt modelId="{8BE8D74F-6BA7-4258-B99E-A1DE31973B79}" type="pres">
      <dgm:prSet presAssocID="{0D5F5F85-BDD7-4B36-9DFB-1C151A6864B6}" presName="compNode" presStyleCnt="0"/>
      <dgm:spPr/>
    </dgm:pt>
    <dgm:pt modelId="{50B881C4-BF11-4EB8-9E5F-89F63240AD8F}" type="pres">
      <dgm:prSet presAssocID="{0D5F5F85-BDD7-4B36-9DFB-1C151A6864B6}" presName="bgRect" presStyleLbl="bgShp" presStyleIdx="2" presStyleCnt="6"/>
      <dgm:spPr/>
    </dgm:pt>
    <dgm:pt modelId="{273FAD02-4F88-46D3-9F0A-735089E7A7C5}" type="pres">
      <dgm:prSet presAssocID="{0D5F5F85-BDD7-4B36-9DFB-1C151A6864B6}" presName="iconRect" presStyleLbl="node1" presStyleIdx="2" presStyleCnt="6" custScaleX="145128" custScaleY="15436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4D83C539-0911-4C89-ABEE-283389C6352C}" type="pres">
      <dgm:prSet presAssocID="{0D5F5F85-BDD7-4B36-9DFB-1C151A6864B6}" presName="spaceRect" presStyleCnt="0"/>
      <dgm:spPr/>
    </dgm:pt>
    <dgm:pt modelId="{D5607180-304E-4CC4-9EBE-6BFB03169D7E}" type="pres">
      <dgm:prSet presAssocID="{0D5F5F85-BDD7-4B36-9DFB-1C151A6864B6}" presName="parTx" presStyleLbl="revTx" presStyleIdx="2" presStyleCnt="6">
        <dgm:presLayoutVars>
          <dgm:chMax val="0"/>
          <dgm:chPref val="0"/>
        </dgm:presLayoutVars>
      </dgm:prSet>
      <dgm:spPr/>
    </dgm:pt>
    <dgm:pt modelId="{83092312-A904-4AE9-A223-66FD6F697A43}" type="pres">
      <dgm:prSet presAssocID="{BCE36178-ABE6-4257-87A4-BDB3CF3C3D74}" presName="sibTrans" presStyleCnt="0"/>
      <dgm:spPr/>
    </dgm:pt>
    <dgm:pt modelId="{FF64BE90-E0CC-46CC-852C-61FDC823F079}" type="pres">
      <dgm:prSet presAssocID="{21460749-21AD-4C3E-B86E-E3FF2E209E9E}" presName="compNode" presStyleCnt="0"/>
      <dgm:spPr/>
    </dgm:pt>
    <dgm:pt modelId="{353E075B-4E60-471F-BB6A-266E9A2AF805}" type="pres">
      <dgm:prSet presAssocID="{21460749-21AD-4C3E-B86E-E3FF2E209E9E}" presName="bgRect" presStyleLbl="bgShp" presStyleIdx="3" presStyleCnt="6"/>
      <dgm:spPr/>
    </dgm:pt>
    <dgm:pt modelId="{DE3D7DA4-4BBA-463E-AC60-A5C04F24C3C3}" type="pres">
      <dgm:prSet presAssocID="{21460749-21AD-4C3E-B86E-E3FF2E209E9E}" presName="iconRect" presStyleLbl="node1" presStyleIdx="3" presStyleCnt="6" custScaleX="179114" custScaleY="18050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7504F35A-00B9-41ED-BCC1-1BFD5BA85C67}" type="pres">
      <dgm:prSet presAssocID="{21460749-21AD-4C3E-B86E-E3FF2E209E9E}" presName="spaceRect" presStyleCnt="0"/>
      <dgm:spPr/>
    </dgm:pt>
    <dgm:pt modelId="{8CABAD06-2F8D-4217-BE8B-1A97C5F96088}" type="pres">
      <dgm:prSet presAssocID="{21460749-21AD-4C3E-B86E-E3FF2E209E9E}" presName="parTx" presStyleLbl="revTx" presStyleIdx="3" presStyleCnt="6">
        <dgm:presLayoutVars>
          <dgm:chMax val="0"/>
          <dgm:chPref val="0"/>
        </dgm:presLayoutVars>
      </dgm:prSet>
      <dgm:spPr/>
    </dgm:pt>
    <dgm:pt modelId="{F4A936F1-1F6C-480A-B84D-E6E9604B043B}" type="pres">
      <dgm:prSet presAssocID="{6532BA4F-08B1-447A-9FD0-46DA821CFF6D}" presName="sibTrans" presStyleCnt="0"/>
      <dgm:spPr/>
    </dgm:pt>
    <dgm:pt modelId="{36C28051-5F33-457D-8450-CCE6EEB3AB11}" type="pres">
      <dgm:prSet presAssocID="{9E2BD2AF-E82B-488A-8E97-E468C725B86F}" presName="compNode" presStyleCnt="0"/>
      <dgm:spPr/>
    </dgm:pt>
    <dgm:pt modelId="{6B66292C-DEC0-4900-B1B3-12D16873791C}" type="pres">
      <dgm:prSet presAssocID="{9E2BD2AF-E82B-488A-8E97-E468C725B86F}" presName="bgRect" presStyleLbl="bgShp" presStyleIdx="4" presStyleCnt="6"/>
      <dgm:spPr/>
    </dgm:pt>
    <dgm:pt modelId="{342FE72E-7B93-45FB-AF5D-3C5F87DC1814}" type="pres">
      <dgm:prSet presAssocID="{9E2BD2AF-E82B-488A-8E97-E468C725B86F}" presName="iconRect" presStyleLbl="node1" presStyleIdx="4" presStyleCnt="6" custScaleX="159693" custScaleY="174690" custLinFactNeighborY="383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acher"/>
        </a:ext>
      </dgm:extLst>
    </dgm:pt>
    <dgm:pt modelId="{A2BC7157-2B35-4D5C-94F8-E8701325E7D8}" type="pres">
      <dgm:prSet presAssocID="{9E2BD2AF-E82B-488A-8E97-E468C725B86F}" presName="spaceRect" presStyleCnt="0"/>
      <dgm:spPr/>
    </dgm:pt>
    <dgm:pt modelId="{7FEF2593-0243-495E-B428-23C8021AEC46}" type="pres">
      <dgm:prSet presAssocID="{9E2BD2AF-E82B-488A-8E97-E468C725B86F}" presName="parTx" presStyleLbl="revTx" presStyleIdx="4" presStyleCnt="6">
        <dgm:presLayoutVars>
          <dgm:chMax val="0"/>
          <dgm:chPref val="0"/>
        </dgm:presLayoutVars>
      </dgm:prSet>
      <dgm:spPr/>
    </dgm:pt>
    <dgm:pt modelId="{F011431B-5BF2-46C1-A370-7DFE76A6FFFE}" type="pres">
      <dgm:prSet presAssocID="{7ECCD817-3D38-4CC6-B593-413C06EE8CC1}" presName="sibTrans" presStyleCnt="0"/>
      <dgm:spPr/>
    </dgm:pt>
    <dgm:pt modelId="{9D4F6184-7F25-40AA-9AD9-67A2E985CE93}" type="pres">
      <dgm:prSet presAssocID="{2E2369AD-8D86-46E0-A2DC-7B8F19DB7634}" presName="compNode" presStyleCnt="0"/>
      <dgm:spPr/>
    </dgm:pt>
    <dgm:pt modelId="{620D798B-83E8-4A7D-B339-36EA001C8F0E}" type="pres">
      <dgm:prSet presAssocID="{2E2369AD-8D86-46E0-A2DC-7B8F19DB7634}" presName="bgRect" presStyleLbl="bgShp" presStyleIdx="5" presStyleCnt="6"/>
      <dgm:spPr/>
    </dgm:pt>
    <dgm:pt modelId="{2AA5C672-BF90-40C2-ADCA-4A3F6BB4AA41}" type="pres">
      <dgm:prSet presAssocID="{2E2369AD-8D86-46E0-A2DC-7B8F19DB7634}" presName="iconRect" presStyleLbl="node1" presStyleIdx="5" presStyleCnt="6" custScaleX="174261" custScaleY="161327" custLinFactNeighborX="12139" custLinFactNeighborY="-629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ierarchy"/>
        </a:ext>
      </dgm:extLst>
    </dgm:pt>
    <dgm:pt modelId="{F0843FAF-82C3-43C5-9A11-FF2BC239013C}" type="pres">
      <dgm:prSet presAssocID="{2E2369AD-8D86-46E0-A2DC-7B8F19DB7634}" presName="spaceRect" presStyleCnt="0"/>
      <dgm:spPr/>
    </dgm:pt>
    <dgm:pt modelId="{0F8D2D2A-9BCE-47A9-BF82-3DE387DC90FA}" type="pres">
      <dgm:prSet presAssocID="{2E2369AD-8D86-46E0-A2DC-7B8F19DB7634}" presName="parTx" presStyleLbl="revTx" presStyleIdx="5" presStyleCnt="6">
        <dgm:presLayoutVars>
          <dgm:chMax val="0"/>
          <dgm:chPref val="0"/>
        </dgm:presLayoutVars>
      </dgm:prSet>
      <dgm:spPr/>
    </dgm:pt>
  </dgm:ptLst>
  <dgm:cxnLst>
    <dgm:cxn modelId="{7897F20E-7E2B-4865-8EDA-7E1B77EB3E14}" type="presOf" srcId="{21460749-21AD-4C3E-B86E-E3FF2E209E9E}" destId="{8CABAD06-2F8D-4217-BE8B-1A97C5F96088}" srcOrd="0" destOrd="0" presId="urn:microsoft.com/office/officeart/2018/2/layout/IconVerticalSolidList"/>
    <dgm:cxn modelId="{67B1063A-B515-46E6-9D65-785A63A40BBA}" type="presOf" srcId="{8600F92E-8D20-4389-8D91-CAF13D2A3E2E}" destId="{F2E30929-3C67-4AC2-919A-CFB72120E5B9}" srcOrd="0" destOrd="0" presId="urn:microsoft.com/office/officeart/2018/2/layout/IconVerticalSolidList"/>
    <dgm:cxn modelId="{196EDC40-D160-4838-A9AC-D0631D6E8DF7}" srcId="{CAE93052-F2D1-4090-967F-9169CC088B30}" destId="{30644103-1857-4C58-BBE5-ACCB19AB7DFD}" srcOrd="0" destOrd="0" parTransId="{A3C760DB-43CA-431A-9012-93AD7AA7E73E}" sibTransId="{DA549C28-EAFD-4552-AD9D-087F8CED12A8}"/>
    <dgm:cxn modelId="{F5570A5C-9CB5-4B41-A557-69152B187224}" type="presOf" srcId="{0D5F5F85-BDD7-4B36-9DFB-1C151A6864B6}" destId="{D5607180-304E-4CC4-9EBE-6BFB03169D7E}" srcOrd="0" destOrd="0" presId="urn:microsoft.com/office/officeart/2018/2/layout/IconVerticalSolidList"/>
    <dgm:cxn modelId="{028A5A5E-E49F-4590-9C89-5CE68B832670}" type="presOf" srcId="{CAE93052-F2D1-4090-967F-9169CC088B30}" destId="{CAAAEFC4-5EF9-4202-A62E-C30777E2EA2D}" srcOrd="0" destOrd="0" presId="urn:microsoft.com/office/officeart/2018/2/layout/IconVerticalSolidList"/>
    <dgm:cxn modelId="{F1265E48-16D6-472B-8B2F-0663AC031466}" srcId="{CAE93052-F2D1-4090-967F-9169CC088B30}" destId="{2E2369AD-8D86-46E0-A2DC-7B8F19DB7634}" srcOrd="5" destOrd="0" parTransId="{4449AD53-A472-45C0-8F5E-C370A6297C6A}" sibTransId="{0BE1AADB-DD58-4C76-8A00-C4C13D8384D3}"/>
    <dgm:cxn modelId="{2007184E-7905-49F0-A048-FEEF70AD1EF1}" type="presOf" srcId="{9E2BD2AF-E82B-488A-8E97-E468C725B86F}" destId="{7FEF2593-0243-495E-B428-23C8021AEC46}" srcOrd="0" destOrd="0" presId="urn:microsoft.com/office/officeart/2018/2/layout/IconVerticalSolidList"/>
    <dgm:cxn modelId="{41334C6F-32D0-4D2B-9945-80CF8350AD34}" srcId="{CAE93052-F2D1-4090-967F-9169CC088B30}" destId="{0D5F5F85-BDD7-4B36-9DFB-1C151A6864B6}" srcOrd="2" destOrd="0" parTransId="{C6295FD3-FFAF-49E4-A4D2-6080003F38CB}" sibTransId="{BCE36178-ABE6-4257-87A4-BDB3CF3C3D74}"/>
    <dgm:cxn modelId="{2305EC9F-C1C3-4E4C-940C-F4DCD0D17CB7}" srcId="{CAE93052-F2D1-4090-967F-9169CC088B30}" destId="{21460749-21AD-4C3E-B86E-E3FF2E209E9E}" srcOrd="3" destOrd="0" parTransId="{BFC88B01-167E-417F-BACC-44CFCFF1476C}" sibTransId="{6532BA4F-08B1-447A-9FD0-46DA821CFF6D}"/>
    <dgm:cxn modelId="{590B4DA4-7EF2-45BA-BE09-9F80B3C6EE64}" srcId="{CAE93052-F2D1-4090-967F-9169CC088B30}" destId="{9E2BD2AF-E82B-488A-8E97-E468C725B86F}" srcOrd="4" destOrd="0" parTransId="{A4812AE6-856E-48A2-ACEB-94DAD4EB667D}" sibTransId="{7ECCD817-3D38-4CC6-B593-413C06EE8CC1}"/>
    <dgm:cxn modelId="{590BC7C8-E638-4E6E-B58E-ACB030B22CAF}" srcId="{CAE93052-F2D1-4090-967F-9169CC088B30}" destId="{8600F92E-8D20-4389-8D91-CAF13D2A3E2E}" srcOrd="1" destOrd="0" parTransId="{B4D5201A-D184-43B4-AD58-20A1FFC394CB}" sibTransId="{C3D6DC32-83BF-472F-A2F9-CEA56A97B51F}"/>
    <dgm:cxn modelId="{5C8DEFDD-A375-4A66-816B-AE53DD554A45}" type="presOf" srcId="{2E2369AD-8D86-46E0-A2DC-7B8F19DB7634}" destId="{0F8D2D2A-9BCE-47A9-BF82-3DE387DC90FA}" srcOrd="0" destOrd="0" presId="urn:microsoft.com/office/officeart/2018/2/layout/IconVerticalSolidList"/>
    <dgm:cxn modelId="{8D164EFF-AFB8-4CF1-A219-FFE32172BC0E}" type="presOf" srcId="{30644103-1857-4C58-BBE5-ACCB19AB7DFD}" destId="{92C57885-0742-4D78-9F6C-4698DC859B88}" srcOrd="0" destOrd="0" presId="urn:microsoft.com/office/officeart/2018/2/layout/IconVerticalSolidList"/>
    <dgm:cxn modelId="{FB6CE4F5-8CEF-4B35-8409-F7D6BA0059DC}" type="presParOf" srcId="{CAAAEFC4-5EF9-4202-A62E-C30777E2EA2D}" destId="{293D11A6-680B-450A-AA0A-392B5987B389}" srcOrd="0" destOrd="0" presId="urn:microsoft.com/office/officeart/2018/2/layout/IconVerticalSolidList"/>
    <dgm:cxn modelId="{93A13459-8458-4E86-B1F6-30C400B47BC4}" type="presParOf" srcId="{293D11A6-680B-450A-AA0A-392B5987B389}" destId="{697C10DD-7769-4B0E-BC76-0738B70269B2}" srcOrd="0" destOrd="0" presId="urn:microsoft.com/office/officeart/2018/2/layout/IconVerticalSolidList"/>
    <dgm:cxn modelId="{0F501388-CCA5-4FED-B18F-EB9ABC66BAD7}" type="presParOf" srcId="{293D11A6-680B-450A-AA0A-392B5987B389}" destId="{A8495862-147F-4BF1-9E65-EEB80B4B6707}" srcOrd="1" destOrd="0" presId="urn:microsoft.com/office/officeart/2018/2/layout/IconVerticalSolidList"/>
    <dgm:cxn modelId="{791ADD84-6E80-45ED-92FB-A6708F4A8B09}" type="presParOf" srcId="{293D11A6-680B-450A-AA0A-392B5987B389}" destId="{ED1B1297-4532-4D04-9AF3-950ECCAE339D}" srcOrd="2" destOrd="0" presId="urn:microsoft.com/office/officeart/2018/2/layout/IconVerticalSolidList"/>
    <dgm:cxn modelId="{D5CFCEFE-C4F6-4605-B1FF-CE0343B1FE69}" type="presParOf" srcId="{293D11A6-680B-450A-AA0A-392B5987B389}" destId="{92C57885-0742-4D78-9F6C-4698DC859B88}" srcOrd="3" destOrd="0" presId="urn:microsoft.com/office/officeart/2018/2/layout/IconVerticalSolidList"/>
    <dgm:cxn modelId="{73B6927C-2E0B-4BEC-AB25-5E53642A863E}" type="presParOf" srcId="{CAAAEFC4-5EF9-4202-A62E-C30777E2EA2D}" destId="{8E27E6C3-C0AC-44AA-8568-B898531B2743}" srcOrd="1" destOrd="0" presId="urn:microsoft.com/office/officeart/2018/2/layout/IconVerticalSolidList"/>
    <dgm:cxn modelId="{593749A4-93F5-4F76-A5CB-1460151419D1}" type="presParOf" srcId="{CAAAEFC4-5EF9-4202-A62E-C30777E2EA2D}" destId="{35AFB389-A04C-404A-81B9-BBCC8DE9DBB6}" srcOrd="2" destOrd="0" presId="urn:microsoft.com/office/officeart/2018/2/layout/IconVerticalSolidList"/>
    <dgm:cxn modelId="{27AF2625-2F60-4D16-974F-2485EC85DEC9}" type="presParOf" srcId="{35AFB389-A04C-404A-81B9-BBCC8DE9DBB6}" destId="{D89D7EBF-A38E-45EA-9502-1AB71644FD71}" srcOrd="0" destOrd="0" presId="urn:microsoft.com/office/officeart/2018/2/layout/IconVerticalSolidList"/>
    <dgm:cxn modelId="{5B32611C-9298-430D-B010-697A40CF41DE}" type="presParOf" srcId="{35AFB389-A04C-404A-81B9-BBCC8DE9DBB6}" destId="{286EFAD9-4643-4474-B256-1DFF866D3D1D}" srcOrd="1" destOrd="0" presId="urn:microsoft.com/office/officeart/2018/2/layout/IconVerticalSolidList"/>
    <dgm:cxn modelId="{47C3C47A-DD8C-4C98-AAED-4FD84BF4D728}" type="presParOf" srcId="{35AFB389-A04C-404A-81B9-BBCC8DE9DBB6}" destId="{36375CEC-AD8F-41D3-A5F1-0B91A9AA1240}" srcOrd="2" destOrd="0" presId="urn:microsoft.com/office/officeart/2018/2/layout/IconVerticalSolidList"/>
    <dgm:cxn modelId="{21C35837-6097-414D-B53D-A5E200899531}" type="presParOf" srcId="{35AFB389-A04C-404A-81B9-BBCC8DE9DBB6}" destId="{F2E30929-3C67-4AC2-919A-CFB72120E5B9}" srcOrd="3" destOrd="0" presId="urn:microsoft.com/office/officeart/2018/2/layout/IconVerticalSolidList"/>
    <dgm:cxn modelId="{495B7E9C-8EDE-43A3-AAB3-F2F551675E26}" type="presParOf" srcId="{CAAAEFC4-5EF9-4202-A62E-C30777E2EA2D}" destId="{0ECE67CF-12FD-4F85-ADB3-CB5A3A8760F9}" srcOrd="3" destOrd="0" presId="urn:microsoft.com/office/officeart/2018/2/layout/IconVerticalSolidList"/>
    <dgm:cxn modelId="{AF1BB7C6-6585-4DCC-AA83-108CB4ACFB34}" type="presParOf" srcId="{CAAAEFC4-5EF9-4202-A62E-C30777E2EA2D}" destId="{8BE8D74F-6BA7-4258-B99E-A1DE31973B79}" srcOrd="4" destOrd="0" presId="urn:microsoft.com/office/officeart/2018/2/layout/IconVerticalSolidList"/>
    <dgm:cxn modelId="{BDD3507D-5588-4190-A0E0-06B33BCC6C3C}" type="presParOf" srcId="{8BE8D74F-6BA7-4258-B99E-A1DE31973B79}" destId="{50B881C4-BF11-4EB8-9E5F-89F63240AD8F}" srcOrd="0" destOrd="0" presId="urn:microsoft.com/office/officeart/2018/2/layout/IconVerticalSolidList"/>
    <dgm:cxn modelId="{5A19AEB0-F594-4F55-998C-555B7B83AEC6}" type="presParOf" srcId="{8BE8D74F-6BA7-4258-B99E-A1DE31973B79}" destId="{273FAD02-4F88-46D3-9F0A-735089E7A7C5}" srcOrd="1" destOrd="0" presId="urn:microsoft.com/office/officeart/2018/2/layout/IconVerticalSolidList"/>
    <dgm:cxn modelId="{7669AE07-8B4D-4FBE-BF35-9B9D11E9FE20}" type="presParOf" srcId="{8BE8D74F-6BA7-4258-B99E-A1DE31973B79}" destId="{4D83C539-0911-4C89-ABEE-283389C6352C}" srcOrd="2" destOrd="0" presId="urn:microsoft.com/office/officeart/2018/2/layout/IconVerticalSolidList"/>
    <dgm:cxn modelId="{127BE668-189B-4FE7-A883-93C1BBC08175}" type="presParOf" srcId="{8BE8D74F-6BA7-4258-B99E-A1DE31973B79}" destId="{D5607180-304E-4CC4-9EBE-6BFB03169D7E}" srcOrd="3" destOrd="0" presId="urn:microsoft.com/office/officeart/2018/2/layout/IconVerticalSolidList"/>
    <dgm:cxn modelId="{B452E733-B334-4836-A7EF-EA40214FDD03}" type="presParOf" srcId="{CAAAEFC4-5EF9-4202-A62E-C30777E2EA2D}" destId="{83092312-A904-4AE9-A223-66FD6F697A43}" srcOrd="5" destOrd="0" presId="urn:microsoft.com/office/officeart/2018/2/layout/IconVerticalSolidList"/>
    <dgm:cxn modelId="{6957B1D8-0CED-4574-875D-5C042F641876}" type="presParOf" srcId="{CAAAEFC4-5EF9-4202-A62E-C30777E2EA2D}" destId="{FF64BE90-E0CC-46CC-852C-61FDC823F079}" srcOrd="6" destOrd="0" presId="urn:microsoft.com/office/officeart/2018/2/layout/IconVerticalSolidList"/>
    <dgm:cxn modelId="{360F56BD-0EE7-490E-96D4-4993A51FE71C}" type="presParOf" srcId="{FF64BE90-E0CC-46CC-852C-61FDC823F079}" destId="{353E075B-4E60-471F-BB6A-266E9A2AF805}" srcOrd="0" destOrd="0" presId="urn:microsoft.com/office/officeart/2018/2/layout/IconVerticalSolidList"/>
    <dgm:cxn modelId="{81414C0F-2FF9-4288-AAA7-AFF7162B6D1D}" type="presParOf" srcId="{FF64BE90-E0CC-46CC-852C-61FDC823F079}" destId="{DE3D7DA4-4BBA-463E-AC60-A5C04F24C3C3}" srcOrd="1" destOrd="0" presId="urn:microsoft.com/office/officeart/2018/2/layout/IconVerticalSolidList"/>
    <dgm:cxn modelId="{E93A57E0-AE87-41C0-A6C0-C82C75FDEBAC}" type="presParOf" srcId="{FF64BE90-E0CC-46CC-852C-61FDC823F079}" destId="{7504F35A-00B9-41ED-BCC1-1BFD5BA85C67}" srcOrd="2" destOrd="0" presId="urn:microsoft.com/office/officeart/2018/2/layout/IconVerticalSolidList"/>
    <dgm:cxn modelId="{CF75093A-BF67-46F5-8C14-1678C2B13A8C}" type="presParOf" srcId="{FF64BE90-E0CC-46CC-852C-61FDC823F079}" destId="{8CABAD06-2F8D-4217-BE8B-1A97C5F96088}" srcOrd="3" destOrd="0" presId="urn:microsoft.com/office/officeart/2018/2/layout/IconVerticalSolidList"/>
    <dgm:cxn modelId="{9CD63710-5DC4-4092-9791-359873969858}" type="presParOf" srcId="{CAAAEFC4-5EF9-4202-A62E-C30777E2EA2D}" destId="{F4A936F1-1F6C-480A-B84D-E6E9604B043B}" srcOrd="7" destOrd="0" presId="urn:microsoft.com/office/officeart/2018/2/layout/IconVerticalSolidList"/>
    <dgm:cxn modelId="{34C4F081-C027-4BF8-A5C4-459C27B88CD3}" type="presParOf" srcId="{CAAAEFC4-5EF9-4202-A62E-C30777E2EA2D}" destId="{36C28051-5F33-457D-8450-CCE6EEB3AB11}" srcOrd="8" destOrd="0" presId="urn:microsoft.com/office/officeart/2018/2/layout/IconVerticalSolidList"/>
    <dgm:cxn modelId="{209D5CA5-9593-4F66-B401-C9196E2EAABF}" type="presParOf" srcId="{36C28051-5F33-457D-8450-CCE6EEB3AB11}" destId="{6B66292C-DEC0-4900-B1B3-12D16873791C}" srcOrd="0" destOrd="0" presId="urn:microsoft.com/office/officeart/2018/2/layout/IconVerticalSolidList"/>
    <dgm:cxn modelId="{6E73D54A-2D70-4C53-A1E5-830BB6FE227A}" type="presParOf" srcId="{36C28051-5F33-457D-8450-CCE6EEB3AB11}" destId="{342FE72E-7B93-45FB-AF5D-3C5F87DC1814}" srcOrd="1" destOrd="0" presId="urn:microsoft.com/office/officeart/2018/2/layout/IconVerticalSolidList"/>
    <dgm:cxn modelId="{F2D13EE5-08F6-496E-8EB2-D9B160806F99}" type="presParOf" srcId="{36C28051-5F33-457D-8450-CCE6EEB3AB11}" destId="{A2BC7157-2B35-4D5C-94F8-E8701325E7D8}" srcOrd="2" destOrd="0" presId="urn:microsoft.com/office/officeart/2018/2/layout/IconVerticalSolidList"/>
    <dgm:cxn modelId="{70041FD7-ACC8-4323-B6CC-E366A0104DE3}" type="presParOf" srcId="{36C28051-5F33-457D-8450-CCE6EEB3AB11}" destId="{7FEF2593-0243-495E-B428-23C8021AEC46}" srcOrd="3" destOrd="0" presId="urn:microsoft.com/office/officeart/2018/2/layout/IconVerticalSolidList"/>
    <dgm:cxn modelId="{64EECDD8-7934-4F30-BD2F-FD16D841F77C}" type="presParOf" srcId="{CAAAEFC4-5EF9-4202-A62E-C30777E2EA2D}" destId="{F011431B-5BF2-46C1-A370-7DFE76A6FFFE}" srcOrd="9" destOrd="0" presId="urn:microsoft.com/office/officeart/2018/2/layout/IconVerticalSolidList"/>
    <dgm:cxn modelId="{6A3E6652-796D-4101-92ED-16C2DA86DE53}" type="presParOf" srcId="{CAAAEFC4-5EF9-4202-A62E-C30777E2EA2D}" destId="{9D4F6184-7F25-40AA-9AD9-67A2E985CE93}" srcOrd="10" destOrd="0" presId="urn:microsoft.com/office/officeart/2018/2/layout/IconVerticalSolidList"/>
    <dgm:cxn modelId="{75AA6FB2-35BF-413E-8CD0-E17926CA66E3}" type="presParOf" srcId="{9D4F6184-7F25-40AA-9AD9-67A2E985CE93}" destId="{620D798B-83E8-4A7D-B339-36EA001C8F0E}" srcOrd="0" destOrd="0" presId="urn:microsoft.com/office/officeart/2018/2/layout/IconVerticalSolidList"/>
    <dgm:cxn modelId="{DF11C42C-8485-4C3B-9407-72572F3FA40F}" type="presParOf" srcId="{9D4F6184-7F25-40AA-9AD9-67A2E985CE93}" destId="{2AA5C672-BF90-40C2-ADCA-4A3F6BB4AA41}" srcOrd="1" destOrd="0" presId="urn:microsoft.com/office/officeart/2018/2/layout/IconVerticalSolidList"/>
    <dgm:cxn modelId="{6BEB78B2-997A-4C17-AFF4-E01972E04EE7}" type="presParOf" srcId="{9D4F6184-7F25-40AA-9AD9-67A2E985CE93}" destId="{F0843FAF-82C3-43C5-9A11-FF2BC239013C}" srcOrd="2" destOrd="0" presId="urn:microsoft.com/office/officeart/2018/2/layout/IconVerticalSolidList"/>
    <dgm:cxn modelId="{B86DF1A7-BAA8-4867-95CC-3981C00427FD}" type="presParOf" srcId="{9D4F6184-7F25-40AA-9AD9-67A2E985CE93}" destId="{0F8D2D2A-9BCE-47A9-BF82-3DE387DC90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71DFF-1C73-4671-9059-A8E73425A38E}">
      <dsp:nvSpPr>
        <dsp:cNvPr id="0" name=""/>
        <dsp:cNvSpPr/>
      </dsp:nvSpPr>
      <dsp:spPr>
        <a:xfrm>
          <a:off x="0" y="195485"/>
          <a:ext cx="4619195" cy="2933188"/>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DEE0F9E-1E18-45BF-9B5E-3597325B6EAB}">
      <dsp:nvSpPr>
        <dsp:cNvPr id="0" name=""/>
        <dsp:cNvSpPr/>
      </dsp:nvSpPr>
      <dsp:spPr>
        <a:xfrm>
          <a:off x="513243" y="683067"/>
          <a:ext cx="4619195" cy="29331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T</a:t>
          </a:r>
          <a:r>
            <a:rPr lang="en-US" sz="3500" i="0" kern="1200" baseline="0"/>
            <a:t>o examine how the lifestyle of every student has changed with online learning.</a:t>
          </a:r>
          <a:endParaRPr lang="en-US" sz="3500" kern="1200"/>
        </a:p>
      </dsp:txBody>
      <dsp:txXfrm>
        <a:off x="599153" y="768977"/>
        <a:ext cx="4447375" cy="2761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42746-D71F-40E8-ABEF-4BB87BFC0D20}">
      <dsp:nvSpPr>
        <dsp:cNvPr id="0" name=""/>
        <dsp:cNvSpPr/>
      </dsp:nvSpPr>
      <dsp:spPr>
        <a:xfrm>
          <a:off x="600492" y="1181547"/>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9B41FC-AC46-4ED3-BEE3-01CB55A0AC02}">
      <dsp:nvSpPr>
        <dsp:cNvPr id="0" name=""/>
        <dsp:cNvSpPr/>
      </dsp:nvSpPr>
      <dsp:spPr>
        <a:xfrm>
          <a:off x="980742" y="1561797"/>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D6F581-0CB9-4499-BAD3-723A3D113F92}">
      <dsp:nvSpPr>
        <dsp:cNvPr id="0" name=""/>
        <dsp:cNvSpPr/>
      </dsp:nvSpPr>
      <dsp:spPr>
        <a:xfrm>
          <a:off x="30117" y="3521547"/>
          <a:ext cx="2925000" cy="946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i="0" kern="1200" baseline="0" dirty="0">
              <a:latin typeface="+mj-lt"/>
            </a:rPr>
            <a:t>E - mail survey </a:t>
          </a:r>
          <a:endParaRPr lang="en-US" sz="2000" b="0" i="0" kern="1200" baseline="0" dirty="0">
            <a:latin typeface="+mj-lt"/>
          </a:endParaRPr>
        </a:p>
      </dsp:txBody>
      <dsp:txXfrm>
        <a:off x="30117" y="3521547"/>
        <a:ext cx="2925000" cy="946816"/>
      </dsp:txXfrm>
    </dsp:sp>
    <dsp:sp modelId="{B71F857C-CBEE-4552-B9A7-0DD69F7E001D}">
      <dsp:nvSpPr>
        <dsp:cNvPr id="0" name=""/>
        <dsp:cNvSpPr/>
      </dsp:nvSpPr>
      <dsp:spPr>
        <a:xfrm>
          <a:off x="4370700" y="1181547"/>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FF5DA7-AD93-4D01-A687-A4571C01C21A}">
      <dsp:nvSpPr>
        <dsp:cNvPr id="0" name=""/>
        <dsp:cNvSpPr/>
      </dsp:nvSpPr>
      <dsp:spPr>
        <a:xfrm>
          <a:off x="4750950" y="1561797"/>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29A3E4-0BA8-45DF-9444-F173A4815FF3}">
      <dsp:nvSpPr>
        <dsp:cNvPr id="0" name=""/>
        <dsp:cNvSpPr/>
      </dsp:nvSpPr>
      <dsp:spPr>
        <a:xfrm>
          <a:off x="3466992" y="3521547"/>
          <a:ext cx="3591666" cy="946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cap="all"/>
          </a:pPr>
          <a:r>
            <a:rPr lang="en-US" sz="2000" b="1" kern="1200" dirty="0">
              <a:latin typeface="+mj-lt"/>
            </a:rPr>
            <a:t>Budget of the survey is need not to be prepared since it is negligible</a:t>
          </a:r>
          <a:r>
            <a:rPr lang="en-US" sz="1500" b="1" kern="1200" dirty="0">
              <a:latin typeface="+mj-lt"/>
            </a:rPr>
            <a:t>.</a:t>
          </a:r>
        </a:p>
      </dsp:txBody>
      <dsp:txXfrm>
        <a:off x="3466992" y="3521547"/>
        <a:ext cx="3591666" cy="9468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C10DD-7769-4B0E-BC76-0738B70269B2}">
      <dsp:nvSpPr>
        <dsp:cNvPr id="0" name=""/>
        <dsp:cNvSpPr/>
      </dsp:nvSpPr>
      <dsp:spPr>
        <a:xfrm>
          <a:off x="0" y="1846"/>
          <a:ext cx="7038987" cy="786643"/>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A8495862-147F-4BF1-9E65-EEB80B4B6707}">
      <dsp:nvSpPr>
        <dsp:cNvPr id="0" name=""/>
        <dsp:cNvSpPr/>
      </dsp:nvSpPr>
      <dsp:spPr>
        <a:xfrm>
          <a:off x="108823" y="58814"/>
          <a:ext cx="690926" cy="672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92C57885-0742-4D78-9F6C-4698DC859B88}">
      <dsp:nvSpPr>
        <dsp:cNvPr id="0" name=""/>
        <dsp:cNvSpPr/>
      </dsp:nvSpPr>
      <dsp:spPr>
        <a:xfrm>
          <a:off x="908572" y="1846"/>
          <a:ext cx="6130414" cy="78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53" tIns="83253" rIns="83253" bIns="83253" numCol="1" spcCol="1270" anchor="ctr" anchorCtr="0">
          <a:noAutofit/>
        </a:bodyPr>
        <a:lstStyle/>
        <a:p>
          <a:pPr marL="0" lvl="0" indent="0" algn="l" defTabSz="844550">
            <a:lnSpc>
              <a:spcPct val="100000"/>
            </a:lnSpc>
            <a:spcBef>
              <a:spcPct val="0"/>
            </a:spcBef>
            <a:spcAft>
              <a:spcPct val="35000"/>
            </a:spcAft>
            <a:buNone/>
          </a:pPr>
          <a:r>
            <a:rPr lang="en-US" sz="1900" i="0" kern="1200" baseline="0" dirty="0">
              <a:latin typeface="+mj-lt"/>
            </a:rPr>
            <a:t>1. Design the questionnaire: 1 Week</a:t>
          </a:r>
        </a:p>
      </dsp:txBody>
      <dsp:txXfrm>
        <a:off x="908572" y="1846"/>
        <a:ext cx="6130414" cy="786643"/>
      </dsp:txXfrm>
    </dsp:sp>
    <dsp:sp modelId="{D89D7EBF-A38E-45EA-9502-1AB71644FD71}">
      <dsp:nvSpPr>
        <dsp:cNvPr id="0" name=""/>
        <dsp:cNvSpPr/>
      </dsp:nvSpPr>
      <dsp:spPr>
        <a:xfrm>
          <a:off x="0" y="985150"/>
          <a:ext cx="7038987" cy="786643"/>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86EFAD9-4643-4474-B256-1DFF866D3D1D}">
      <dsp:nvSpPr>
        <dsp:cNvPr id="0" name=""/>
        <dsp:cNvSpPr/>
      </dsp:nvSpPr>
      <dsp:spPr>
        <a:xfrm>
          <a:off x="150840" y="1059088"/>
          <a:ext cx="606892" cy="638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F2E30929-3C67-4AC2-919A-CFB72120E5B9}">
      <dsp:nvSpPr>
        <dsp:cNvPr id="0" name=""/>
        <dsp:cNvSpPr/>
      </dsp:nvSpPr>
      <dsp:spPr>
        <a:xfrm>
          <a:off x="908572" y="985150"/>
          <a:ext cx="6130414" cy="78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53" tIns="83253" rIns="83253" bIns="83253" numCol="1" spcCol="1270" anchor="ctr" anchorCtr="0">
          <a:noAutofit/>
        </a:bodyPr>
        <a:lstStyle/>
        <a:p>
          <a:pPr marL="0" lvl="0" indent="0" algn="l" defTabSz="844550">
            <a:lnSpc>
              <a:spcPct val="100000"/>
            </a:lnSpc>
            <a:spcBef>
              <a:spcPct val="0"/>
            </a:spcBef>
            <a:spcAft>
              <a:spcPct val="35000"/>
            </a:spcAft>
            <a:buNone/>
          </a:pPr>
          <a:r>
            <a:rPr lang="en-US" sz="1900" i="0" kern="1200" baseline="0" dirty="0">
              <a:latin typeface="+mj-lt"/>
            </a:rPr>
            <a:t>2. Conduct the pilot survey and solve the problems regarding to it: 1 Week</a:t>
          </a:r>
        </a:p>
      </dsp:txBody>
      <dsp:txXfrm>
        <a:off x="908572" y="985150"/>
        <a:ext cx="6130414" cy="786643"/>
      </dsp:txXfrm>
    </dsp:sp>
    <dsp:sp modelId="{50B881C4-BF11-4EB8-9E5F-89F63240AD8F}">
      <dsp:nvSpPr>
        <dsp:cNvPr id="0" name=""/>
        <dsp:cNvSpPr/>
      </dsp:nvSpPr>
      <dsp:spPr>
        <a:xfrm>
          <a:off x="0" y="1968454"/>
          <a:ext cx="7038987" cy="786643"/>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73FAD02-4F88-46D3-9F0A-735089E7A7C5}">
      <dsp:nvSpPr>
        <dsp:cNvPr id="0" name=""/>
        <dsp:cNvSpPr/>
      </dsp:nvSpPr>
      <dsp:spPr>
        <a:xfrm>
          <a:off x="140335" y="2027853"/>
          <a:ext cx="627901" cy="6678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5607180-304E-4CC4-9EBE-6BFB03169D7E}">
      <dsp:nvSpPr>
        <dsp:cNvPr id="0" name=""/>
        <dsp:cNvSpPr/>
      </dsp:nvSpPr>
      <dsp:spPr>
        <a:xfrm>
          <a:off x="908572" y="1968454"/>
          <a:ext cx="6130414" cy="78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53" tIns="83253" rIns="83253" bIns="83253" numCol="1" spcCol="1270" anchor="ctr" anchorCtr="0">
          <a:noAutofit/>
        </a:bodyPr>
        <a:lstStyle/>
        <a:p>
          <a:pPr marL="0" lvl="0" indent="0" algn="l" defTabSz="844550">
            <a:lnSpc>
              <a:spcPct val="100000"/>
            </a:lnSpc>
            <a:spcBef>
              <a:spcPct val="0"/>
            </a:spcBef>
            <a:spcAft>
              <a:spcPct val="35000"/>
            </a:spcAft>
            <a:buNone/>
          </a:pPr>
          <a:r>
            <a:rPr lang="en-US" sz="1900" i="0" kern="1200" baseline="0" dirty="0">
              <a:latin typeface="+mj-lt"/>
            </a:rPr>
            <a:t>3. Collect data : 2 Weeks</a:t>
          </a:r>
        </a:p>
      </dsp:txBody>
      <dsp:txXfrm>
        <a:off x="908572" y="1968454"/>
        <a:ext cx="6130414" cy="786643"/>
      </dsp:txXfrm>
    </dsp:sp>
    <dsp:sp modelId="{353E075B-4E60-471F-BB6A-266E9A2AF805}">
      <dsp:nvSpPr>
        <dsp:cNvPr id="0" name=""/>
        <dsp:cNvSpPr/>
      </dsp:nvSpPr>
      <dsp:spPr>
        <a:xfrm>
          <a:off x="0" y="2951758"/>
          <a:ext cx="7038987" cy="786643"/>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E3D7DA4-4BBA-463E-AC60-A5C04F24C3C3}">
      <dsp:nvSpPr>
        <dsp:cNvPr id="0" name=""/>
        <dsp:cNvSpPr/>
      </dsp:nvSpPr>
      <dsp:spPr>
        <a:xfrm>
          <a:off x="66814" y="2954605"/>
          <a:ext cx="774943" cy="780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8CABAD06-2F8D-4217-BE8B-1A97C5F96088}">
      <dsp:nvSpPr>
        <dsp:cNvPr id="0" name=""/>
        <dsp:cNvSpPr/>
      </dsp:nvSpPr>
      <dsp:spPr>
        <a:xfrm>
          <a:off x="908572" y="2951758"/>
          <a:ext cx="6130414" cy="78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53" tIns="83253" rIns="83253" bIns="83253" numCol="1" spcCol="1270" anchor="ctr" anchorCtr="0">
          <a:noAutofit/>
        </a:bodyPr>
        <a:lstStyle/>
        <a:p>
          <a:pPr marL="0" lvl="0" indent="0" algn="l" defTabSz="844550">
            <a:lnSpc>
              <a:spcPct val="100000"/>
            </a:lnSpc>
            <a:spcBef>
              <a:spcPct val="0"/>
            </a:spcBef>
            <a:spcAft>
              <a:spcPct val="35000"/>
            </a:spcAft>
            <a:buNone/>
          </a:pPr>
          <a:r>
            <a:rPr lang="en-US" sz="1900" i="0" kern="1200" baseline="0" dirty="0">
              <a:latin typeface="+mj-lt"/>
            </a:rPr>
            <a:t>4. Present the survey analysis plan and analyze the survey data: 2 Weeks</a:t>
          </a:r>
          <a:endParaRPr lang="en-US" sz="1900" kern="1200" dirty="0">
            <a:latin typeface="+mj-lt"/>
          </a:endParaRPr>
        </a:p>
      </dsp:txBody>
      <dsp:txXfrm>
        <a:off x="908572" y="2951758"/>
        <a:ext cx="6130414" cy="786643"/>
      </dsp:txXfrm>
    </dsp:sp>
    <dsp:sp modelId="{6B66292C-DEC0-4900-B1B3-12D16873791C}">
      <dsp:nvSpPr>
        <dsp:cNvPr id="0" name=""/>
        <dsp:cNvSpPr/>
      </dsp:nvSpPr>
      <dsp:spPr>
        <a:xfrm>
          <a:off x="0" y="3935062"/>
          <a:ext cx="7038987" cy="786643"/>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42FE72E-7B93-45FB-AF5D-3C5F87DC1814}">
      <dsp:nvSpPr>
        <dsp:cNvPr id="0" name=""/>
        <dsp:cNvSpPr/>
      </dsp:nvSpPr>
      <dsp:spPr>
        <a:xfrm>
          <a:off x="108827" y="3967092"/>
          <a:ext cx="690917" cy="7558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7FEF2593-0243-495E-B428-23C8021AEC46}">
      <dsp:nvSpPr>
        <dsp:cNvPr id="0" name=""/>
        <dsp:cNvSpPr/>
      </dsp:nvSpPr>
      <dsp:spPr>
        <a:xfrm>
          <a:off x="908572" y="3935062"/>
          <a:ext cx="6130414" cy="78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53" tIns="83253" rIns="83253" bIns="83253" numCol="1" spcCol="1270" anchor="ctr" anchorCtr="0">
          <a:noAutofit/>
        </a:bodyPr>
        <a:lstStyle/>
        <a:p>
          <a:pPr marL="0" lvl="0" indent="0" algn="l" defTabSz="844550">
            <a:lnSpc>
              <a:spcPct val="100000"/>
            </a:lnSpc>
            <a:spcBef>
              <a:spcPct val="0"/>
            </a:spcBef>
            <a:spcAft>
              <a:spcPct val="35000"/>
            </a:spcAft>
            <a:buNone/>
          </a:pPr>
          <a:r>
            <a:rPr lang="en-US" sz="1900" i="0" kern="1200" baseline="0">
              <a:latin typeface="+mj-lt"/>
            </a:rPr>
            <a:t>5. Perform interim presentations</a:t>
          </a:r>
          <a:endParaRPr lang="en-US" sz="1900" kern="1200">
            <a:latin typeface="+mj-lt"/>
          </a:endParaRPr>
        </a:p>
      </dsp:txBody>
      <dsp:txXfrm>
        <a:off x="908572" y="3935062"/>
        <a:ext cx="6130414" cy="786643"/>
      </dsp:txXfrm>
    </dsp:sp>
    <dsp:sp modelId="{620D798B-83E8-4A7D-B339-36EA001C8F0E}">
      <dsp:nvSpPr>
        <dsp:cNvPr id="0" name=""/>
        <dsp:cNvSpPr/>
      </dsp:nvSpPr>
      <dsp:spPr>
        <a:xfrm>
          <a:off x="0" y="4918366"/>
          <a:ext cx="7038987" cy="786643"/>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AA5C672-BF90-40C2-ADCA-4A3F6BB4AA41}">
      <dsp:nvSpPr>
        <dsp:cNvPr id="0" name=""/>
        <dsp:cNvSpPr/>
      </dsp:nvSpPr>
      <dsp:spPr>
        <a:xfrm>
          <a:off x="129832" y="4935446"/>
          <a:ext cx="753946" cy="6979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0F8D2D2A-9BCE-47A9-BF82-3DE387DC90FA}">
      <dsp:nvSpPr>
        <dsp:cNvPr id="0" name=""/>
        <dsp:cNvSpPr/>
      </dsp:nvSpPr>
      <dsp:spPr>
        <a:xfrm>
          <a:off x="908572" y="4918366"/>
          <a:ext cx="6130414" cy="78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53" tIns="83253" rIns="83253" bIns="83253" numCol="1" spcCol="1270" anchor="ctr" anchorCtr="0">
          <a:noAutofit/>
        </a:bodyPr>
        <a:lstStyle/>
        <a:p>
          <a:pPr marL="0" lvl="0" indent="0" algn="l" defTabSz="844550">
            <a:lnSpc>
              <a:spcPct val="100000"/>
            </a:lnSpc>
            <a:spcBef>
              <a:spcPct val="0"/>
            </a:spcBef>
            <a:spcAft>
              <a:spcPct val="35000"/>
            </a:spcAft>
            <a:buNone/>
          </a:pPr>
          <a:r>
            <a:rPr lang="en-US" sz="1900" i="0" kern="1200" baseline="0">
              <a:latin typeface="+mj-lt"/>
            </a:rPr>
            <a:t>6. Eventually, perform the final presentation.</a:t>
          </a:r>
          <a:endParaRPr lang="en-US" sz="1900" kern="1200">
            <a:latin typeface="+mj-lt"/>
          </a:endParaRPr>
        </a:p>
      </dsp:txBody>
      <dsp:txXfrm>
        <a:off x="908572" y="4918366"/>
        <a:ext cx="6130414" cy="7866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9184DA70-C731-4C70-880D-CCD4705E623C}" type="datetime1">
              <a:rPr lang="en-US" smtClean="0"/>
              <a:t>11/10/2021</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1612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35623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55563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58165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54919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11/10/2021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60866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11/10/2021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18355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17634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01484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8"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9"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0020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8195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579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6197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3167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6011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85998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11/10/2021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7905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62D6E202-B606-4609-B914-27C9371A1F6D}" type="datetime1">
              <a:rPr lang="en-US" smtClean="0"/>
              <a:t>11/10/2021</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6281561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8"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4"/>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5" y="6446842"/>
            <a:ext cx="2584851"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11/10/2021</a:t>
            </a:fld>
            <a:endParaRPr lang="en-US" dirty="0"/>
          </a:p>
        </p:txBody>
      </p:sp>
      <p:sp>
        <p:nvSpPr>
          <p:cNvPr id="5" name="Footer Placeholder 4"/>
          <p:cNvSpPr>
            <a:spLocks noGrp="1"/>
          </p:cNvSpPr>
          <p:nvPr>
            <p:ph type="ftr" sz="quarter" idx="3"/>
          </p:nvPr>
        </p:nvSpPr>
        <p:spPr>
          <a:xfrm>
            <a:off x="1097281" y="6446842"/>
            <a:ext cx="6818263"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1" y="6446842"/>
            <a:ext cx="780011"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l" defTabSz="914377" rtl="0" eaLnBrk="1" latinLnBrk="0" hangingPunct="1">
        <a:lnSpc>
          <a:spcPct val="90000"/>
        </a:lnSpc>
        <a:spcBef>
          <a:spcPct val="0"/>
        </a:spcBef>
        <a:buNone/>
        <a:defRPr sz="4700" i="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A25F8D-5688-4D2F-8491-05936D1D5F8A}"/>
              </a:ext>
            </a:extLst>
          </p:cNvPr>
          <p:cNvSpPr/>
          <p:nvPr/>
        </p:nvSpPr>
        <p:spPr>
          <a:xfrm>
            <a:off x="152403" y="4033520"/>
            <a:ext cx="3768007" cy="2113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5"/>
            <a:ext cx="12188727"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Franklin Gothic Book" panose="020F0502020204030204"/>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68" y="-12679"/>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10" y="1238446"/>
            <a:ext cx="3635927"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Franklin Gothic Book" panose="020F0502020204030204"/>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76091" y="2616923"/>
            <a:ext cx="2309567" cy="1764596"/>
          </a:xfrm>
        </p:spPr>
        <p:txBody>
          <a:bodyPr anchor="b">
            <a:noAutofit/>
          </a:bodyPr>
          <a:lstStyle/>
          <a:p>
            <a:r>
              <a:rPr lang="en-US" sz="4000" dirty="0">
                <a:solidFill>
                  <a:schemeClr val="tx1"/>
                </a:solidFill>
              </a:rPr>
              <a:t>Group Project Proposal </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1"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4E32EC5-0D3A-4F92-AB68-FF8F1AA16CBF}"/>
              </a:ext>
            </a:extLst>
          </p:cNvPr>
          <p:cNvSpPr txBox="1"/>
          <p:nvPr/>
        </p:nvSpPr>
        <p:spPr>
          <a:xfrm>
            <a:off x="284483" y="4236720"/>
            <a:ext cx="3635927" cy="369332"/>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F680731B-02E6-4F0E-A15D-70F8BDA41C6C}"/>
              </a:ext>
            </a:extLst>
          </p:cNvPr>
          <p:cNvSpPr txBox="1"/>
          <p:nvPr/>
        </p:nvSpPr>
        <p:spPr>
          <a:xfrm>
            <a:off x="284483" y="4115965"/>
            <a:ext cx="2988555" cy="2031325"/>
          </a:xfrm>
          <a:prstGeom prst="rect">
            <a:avLst/>
          </a:prstGeom>
          <a:noFill/>
        </p:spPr>
        <p:txBody>
          <a:bodyPr wrap="square" rtlCol="0">
            <a:spAutoFit/>
          </a:bodyPr>
          <a:lstStyle/>
          <a:p>
            <a:endParaRPr lang="en-US" dirty="0">
              <a:solidFill>
                <a:schemeClr val="bg1">
                  <a:lumMod val="95000"/>
                  <a:lumOff val="5000"/>
                </a:schemeClr>
              </a:solidFill>
              <a:latin typeface="+mj-lt"/>
            </a:endParaRPr>
          </a:p>
          <a:p>
            <a:r>
              <a:rPr lang="en-US" dirty="0">
                <a:solidFill>
                  <a:schemeClr val="bg1">
                    <a:lumMod val="95000"/>
                    <a:lumOff val="5000"/>
                  </a:schemeClr>
                </a:solidFill>
                <a:latin typeface="Arial Black" panose="020B0A04020102020204" pitchFamily="34" charset="0"/>
              </a:rPr>
              <a:t>s15379 – A. H. Sandali</a:t>
            </a:r>
          </a:p>
          <a:p>
            <a:r>
              <a:rPr lang="en-US" dirty="0">
                <a:solidFill>
                  <a:schemeClr val="bg1">
                    <a:lumMod val="95000"/>
                    <a:lumOff val="5000"/>
                  </a:schemeClr>
                </a:solidFill>
                <a:latin typeface="Arial Black" panose="020B0A04020102020204" pitchFamily="34" charset="0"/>
              </a:rPr>
              <a:t>s15397 – W. Nipuni</a:t>
            </a:r>
          </a:p>
          <a:p>
            <a:r>
              <a:rPr lang="en-US" dirty="0">
                <a:solidFill>
                  <a:schemeClr val="bg1">
                    <a:lumMod val="95000"/>
                    <a:lumOff val="5000"/>
                  </a:schemeClr>
                </a:solidFill>
                <a:latin typeface="Arial Black" panose="020B0A04020102020204" pitchFamily="34" charset="0"/>
              </a:rPr>
              <a:t>s15408 – N. Danula</a:t>
            </a:r>
          </a:p>
          <a:p>
            <a:r>
              <a:rPr lang="en-US" dirty="0">
                <a:solidFill>
                  <a:schemeClr val="bg1">
                    <a:lumMod val="95000"/>
                    <a:lumOff val="5000"/>
                  </a:schemeClr>
                </a:solidFill>
                <a:latin typeface="Arial Black" panose="020B0A04020102020204" pitchFamily="34" charset="0"/>
              </a:rPr>
              <a:t>s15515 – D. Sandaru</a:t>
            </a:r>
          </a:p>
          <a:p>
            <a:r>
              <a:rPr lang="en-US" dirty="0">
                <a:solidFill>
                  <a:schemeClr val="bg1">
                    <a:lumMod val="95000"/>
                    <a:lumOff val="5000"/>
                  </a:schemeClr>
                </a:solidFill>
                <a:latin typeface="Arial Black" panose="020B0A04020102020204" pitchFamily="34" charset="0"/>
              </a:rPr>
              <a:t>s15527 – S. Gokulan</a:t>
            </a:r>
          </a:p>
          <a:p>
            <a:r>
              <a:rPr lang="en-US" dirty="0">
                <a:solidFill>
                  <a:schemeClr val="bg1">
                    <a:lumMod val="95000"/>
                    <a:lumOff val="5000"/>
                  </a:schemeClr>
                </a:solidFill>
                <a:latin typeface="Arial Black" panose="020B0A04020102020204" pitchFamily="34" charset="0"/>
              </a:rPr>
              <a:t>s15540 – J. Thulari</a:t>
            </a:r>
          </a:p>
        </p:txBody>
      </p:sp>
      <p:sp>
        <p:nvSpPr>
          <p:cNvPr id="9" name="TextBox 8">
            <a:extLst>
              <a:ext uri="{FF2B5EF4-FFF2-40B4-BE49-F238E27FC236}">
                <a16:creationId xmlns:a16="http://schemas.microsoft.com/office/drawing/2014/main" id="{48BD0497-3892-4033-BF3B-01FE18BF8239}"/>
              </a:ext>
            </a:extLst>
          </p:cNvPr>
          <p:cNvSpPr txBox="1"/>
          <p:nvPr/>
        </p:nvSpPr>
        <p:spPr>
          <a:xfrm>
            <a:off x="8000469" y="5061970"/>
            <a:ext cx="1689543" cy="461665"/>
          </a:xfrm>
          <a:prstGeom prst="rect">
            <a:avLst/>
          </a:prstGeom>
          <a:noFill/>
        </p:spPr>
        <p:txBody>
          <a:bodyPr wrap="square" rtlCol="0">
            <a:spAutoFit/>
          </a:bodyPr>
          <a:lstStyle/>
          <a:p>
            <a:r>
              <a:rPr lang="en-US" sz="2400" dirty="0">
                <a:latin typeface="+mj-lt"/>
              </a:rPr>
              <a:t>Group 04</a:t>
            </a:r>
          </a:p>
        </p:txBody>
      </p:sp>
    </p:spTree>
    <p:extLst>
      <p:ext uri="{BB962C8B-B14F-4D97-AF65-F5344CB8AC3E}">
        <p14:creationId xmlns:p14="http://schemas.microsoft.com/office/powerpoint/2010/main" val="19371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5682-A55F-4FE1-BC93-D24679EA4B42}"/>
              </a:ext>
            </a:extLst>
          </p:cNvPr>
          <p:cNvSpPr>
            <a:spLocks noGrp="1"/>
          </p:cNvSpPr>
          <p:nvPr>
            <p:ph type="title"/>
          </p:nvPr>
        </p:nvSpPr>
        <p:spPr>
          <a:xfrm>
            <a:off x="1097284" y="516836"/>
            <a:ext cx="5977937" cy="1666501"/>
          </a:xfrm>
        </p:spPr>
        <p:txBody>
          <a:bodyPr>
            <a:noAutofit/>
          </a:bodyPr>
          <a:lstStyle/>
          <a:p>
            <a:pPr marL="685783" indent="-685783">
              <a:buFont typeface="Wingdings" panose="05000000000000000000" pitchFamily="2" charset="2"/>
              <a:buChar char="q"/>
            </a:pPr>
            <a:r>
              <a:rPr lang="en-US" sz="4000" dirty="0">
                <a:solidFill>
                  <a:srgbClr val="FFFFFF"/>
                </a:solidFill>
              </a:rPr>
              <a:t>Key points of the Survey</a:t>
            </a:r>
          </a:p>
        </p:txBody>
      </p:sp>
      <p:sp>
        <p:nvSpPr>
          <p:cNvPr id="3" name="Content Placeholder 2">
            <a:extLst>
              <a:ext uri="{FF2B5EF4-FFF2-40B4-BE49-F238E27FC236}">
                <a16:creationId xmlns:a16="http://schemas.microsoft.com/office/drawing/2014/main" id="{1FEF0654-1802-4AE1-A751-9E43DD0E3636}"/>
              </a:ext>
            </a:extLst>
          </p:cNvPr>
          <p:cNvSpPr>
            <a:spLocks noGrp="1"/>
          </p:cNvSpPr>
          <p:nvPr>
            <p:ph idx="1"/>
          </p:nvPr>
        </p:nvSpPr>
        <p:spPr>
          <a:xfrm>
            <a:off x="521114" y="2183339"/>
            <a:ext cx="6853084" cy="4473103"/>
          </a:xfrm>
        </p:spPr>
        <p:txBody>
          <a:bodyPr>
            <a:normAutofit fontScale="92500" lnSpcReduction="10000"/>
          </a:bodyPr>
          <a:lstStyle/>
          <a:p>
            <a:pPr marL="0" indent="0">
              <a:lnSpc>
                <a:spcPct val="100000"/>
              </a:lnSpc>
              <a:buNone/>
            </a:pPr>
            <a:r>
              <a:rPr lang="en-US" sz="1500" dirty="0">
                <a:solidFill>
                  <a:srgbClr val="FFFFFF"/>
                </a:solidFill>
                <a:latin typeface="Times New Roman" panose="02020603050405020304" pitchFamily="18" charset="0"/>
              </a:rPr>
              <a:t> </a:t>
            </a:r>
          </a:p>
          <a:p>
            <a:pPr>
              <a:lnSpc>
                <a:spcPct val="100000"/>
              </a:lnSpc>
              <a:buFont typeface="Wingdings" panose="05000000000000000000" pitchFamily="2" charset="2"/>
              <a:buChar char="v"/>
            </a:pPr>
            <a:r>
              <a:rPr lang="en-US" sz="2400" dirty="0">
                <a:solidFill>
                  <a:srgbClr val="FFFFFF"/>
                </a:solidFill>
                <a:latin typeface="+mj-lt"/>
              </a:rPr>
              <a:t> </a:t>
            </a:r>
            <a:r>
              <a:rPr lang="en-US" sz="2600" dirty="0">
                <a:solidFill>
                  <a:srgbClr val="FFFFFF"/>
                </a:solidFill>
                <a:latin typeface="+mj-lt"/>
              </a:rPr>
              <a:t>Send the questionnaire to the students through e-mail. </a:t>
            </a:r>
          </a:p>
          <a:p>
            <a:pPr>
              <a:lnSpc>
                <a:spcPct val="100000"/>
              </a:lnSpc>
              <a:buFont typeface="Wingdings" panose="05000000000000000000" pitchFamily="2" charset="2"/>
              <a:buChar char="v"/>
            </a:pPr>
            <a:r>
              <a:rPr lang="en-US" sz="2600" dirty="0">
                <a:solidFill>
                  <a:srgbClr val="FFFFFF"/>
                </a:solidFill>
                <a:latin typeface="+mj-lt"/>
              </a:rPr>
              <a:t>Survey feedback will be collected by google forms and organized with spreadsheet software.</a:t>
            </a:r>
          </a:p>
          <a:p>
            <a:pPr>
              <a:lnSpc>
                <a:spcPct val="100000"/>
              </a:lnSpc>
              <a:buFont typeface="Wingdings" panose="05000000000000000000" pitchFamily="2" charset="2"/>
              <a:buChar char="v"/>
            </a:pPr>
            <a:r>
              <a:rPr lang="en-US" sz="2600" dirty="0">
                <a:solidFill>
                  <a:srgbClr val="FFFFFF"/>
                </a:solidFill>
                <a:latin typeface="+mj-lt"/>
              </a:rPr>
              <a:t> The final report will be presented with the descriptive data analysis which will help us to get an idea about the impact of online learning on the physical and mental health of students.</a:t>
            </a:r>
          </a:p>
          <a:p>
            <a:pPr>
              <a:lnSpc>
                <a:spcPct val="100000"/>
              </a:lnSpc>
            </a:pPr>
            <a:r>
              <a:rPr lang="en-US" sz="2600" dirty="0">
                <a:solidFill>
                  <a:srgbClr val="FFFFFF"/>
                </a:solidFill>
                <a:latin typeface="Times New Roman" panose="02020603050405020304" pitchFamily="18" charset="0"/>
              </a:rPr>
              <a:t>	</a:t>
            </a:r>
          </a:p>
          <a:p>
            <a:pPr>
              <a:lnSpc>
                <a:spcPct val="100000"/>
              </a:lnSpc>
            </a:pPr>
            <a:endParaRPr lang="en-US" sz="1500" dirty="0">
              <a:solidFill>
                <a:srgbClr val="FFFFFF"/>
              </a:solidFill>
            </a:endParaRPr>
          </a:p>
        </p:txBody>
      </p:sp>
      <p:pic>
        <p:nvPicPr>
          <p:cNvPr id="6" name="Picture 5">
            <a:extLst>
              <a:ext uri="{FF2B5EF4-FFF2-40B4-BE49-F238E27FC236}">
                <a16:creationId xmlns:a16="http://schemas.microsoft.com/office/drawing/2014/main" id="{043EDBE2-C9ED-4DC8-8223-03942C00771F}"/>
              </a:ext>
            </a:extLst>
          </p:cNvPr>
          <p:cNvPicPr>
            <a:picLocks noChangeAspect="1"/>
          </p:cNvPicPr>
          <p:nvPr/>
        </p:nvPicPr>
        <p:blipFill rotWithShape="1">
          <a:blip r:embed="rId2"/>
          <a:srcRect l="31392" r="31041"/>
          <a:stretch/>
        </p:blipFill>
        <p:spPr>
          <a:xfrm>
            <a:off x="7611906" y="13"/>
            <a:ext cx="4580097" cy="6857991"/>
          </a:xfrm>
          <a:prstGeom prst="rect">
            <a:avLst/>
          </a:prstGeom>
        </p:spPr>
      </p:pic>
    </p:spTree>
    <p:extLst>
      <p:ext uri="{BB962C8B-B14F-4D97-AF65-F5344CB8AC3E}">
        <p14:creationId xmlns:p14="http://schemas.microsoft.com/office/powerpoint/2010/main" val="40791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1" name="Rectangle 14">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7">
            <a:extLst>
              <a:ext uri="{FF2B5EF4-FFF2-40B4-BE49-F238E27FC236}">
                <a16:creationId xmlns:a16="http://schemas.microsoft.com/office/drawing/2014/main" id="{FF734C6C-310E-40F7-B6B5-4D7CB38C0DE5}"/>
              </a:ext>
            </a:extLst>
          </p:cNvPr>
          <p:cNvPicPr>
            <a:picLocks noChangeAspect="1"/>
          </p:cNvPicPr>
          <p:nvPr/>
        </p:nvPicPr>
        <p:blipFill rotWithShape="1">
          <a:blip r:embed="rId2"/>
          <a:srcRect t="10982" r="-1" b="17626"/>
          <a:stretch/>
        </p:blipFill>
        <p:spPr>
          <a:xfrm>
            <a:off x="1796175" y="1284394"/>
            <a:ext cx="8694818" cy="4283066"/>
          </a:xfrm>
          <a:prstGeom prst="rect">
            <a:avLst/>
          </a:prstGeom>
        </p:spPr>
      </p:pic>
      <p:sp>
        <p:nvSpPr>
          <p:cNvPr id="4" name="TextBox 3">
            <a:extLst>
              <a:ext uri="{FF2B5EF4-FFF2-40B4-BE49-F238E27FC236}">
                <a16:creationId xmlns:a16="http://schemas.microsoft.com/office/drawing/2014/main" id="{D649CCBA-9034-4636-91B0-3BC261D0C56F}"/>
              </a:ext>
            </a:extLst>
          </p:cNvPr>
          <p:cNvSpPr txBox="1"/>
          <p:nvPr/>
        </p:nvSpPr>
        <p:spPr>
          <a:xfrm>
            <a:off x="484817" y="640085"/>
            <a:ext cx="3659247" cy="2850319"/>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5400" spc="-51" dirty="0">
              <a:solidFill>
                <a:srgbClr val="FFFFFF"/>
              </a:solidFill>
              <a:latin typeface="+mj-lt"/>
              <a:ea typeface="+mj-ea"/>
              <a:cs typeface="+mj-cs"/>
            </a:endParaRPr>
          </a:p>
        </p:txBody>
      </p:sp>
    </p:spTree>
    <p:extLst>
      <p:ext uri="{BB962C8B-B14F-4D97-AF65-F5344CB8AC3E}">
        <p14:creationId xmlns:p14="http://schemas.microsoft.com/office/powerpoint/2010/main" val="9538832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E03C-75B5-4591-B4BB-F8A689567475}"/>
              </a:ext>
            </a:extLst>
          </p:cNvPr>
          <p:cNvSpPr>
            <a:spLocks noGrp="1"/>
          </p:cNvSpPr>
          <p:nvPr>
            <p:ph type="title"/>
          </p:nvPr>
        </p:nvSpPr>
        <p:spPr>
          <a:xfrm>
            <a:off x="643468" y="516836"/>
            <a:ext cx="3448259" cy="1666501"/>
          </a:xfrm>
        </p:spPr>
        <p:txBody>
          <a:bodyPr>
            <a:normAutofit/>
          </a:bodyPr>
          <a:lstStyle/>
          <a:p>
            <a:r>
              <a:rPr lang="en-US" sz="4000">
                <a:solidFill>
                  <a:srgbClr val="FFFFFF"/>
                </a:solidFill>
              </a:rPr>
              <a:t>Contents</a:t>
            </a:r>
            <a:endParaRPr lang="en-US" sz="4000" dirty="0">
              <a:solidFill>
                <a:srgbClr val="FFFFFF"/>
              </a:solidFill>
            </a:endParaRPr>
          </a:p>
        </p:txBody>
      </p:sp>
      <p:sp>
        <p:nvSpPr>
          <p:cNvPr id="3" name="Content Placeholder 2">
            <a:extLst>
              <a:ext uri="{FF2B5EF4-FFF2-40B4-BE49-F238E27FC236}">
                <a16:creationId xmlns:a16="http://schemas.microsoft.com/office/drawing/2014/main" id="{EE3559F8-321F-4E85-8D8A-A3A37C5D175F}"/>
              </a:ext>
            </a:extLst>
          </p:cNvPr>
          <p:cNvSpPr>
            <a:spLocks noGrp="1"/>
          </p:cNvSpPr>
          <p:nvPr>
            <p:ph idx="1"/>
          </p:nvPr>
        </p:nvSpPr>
        <p:spPr>
          <a:xfrm>
            <a:off x="445505" y="2536802"/>
            <a:ext cx="5267138" cy="3885055"/>
          </a:xfrm>
        </p:spPr>
        <p:txBody>
          <a:bodyPr>
            <a:normAutofit lnSpcReduction="10000"/>
          </a:bodyPr>
          <a:lstStyle/>
          <a:p>
            <a:pPr>
              <a:lnSpc>
                <a:spcPct val="100000"/>
              </a:lnSpc>
              <a:buFont typeface="Wingdings" panose="05000000000000000000" pitchFamily="2" charset="2"/>
              <a:buChar char="q"/>
            </a:pPr>
            <a:r>
              <a:rPr lang="en-US" sz="2400" dirty="0">
                <a:solidFill>
                  <a:srgbClr val="FFFFFF"/>
                </a:solidFill>
                <a:latin typeface="+mj-lt"/>
              </a:rPr>
              <a:t> Survey Topic</a:t>
            </a:r>
          </a:p>
          <a:p>
            <a:pPr>
              <a:buFont typeface="Wingdings" panose="05000000000000000000" pitchFamily="2" charset="2"/>
              <a:buChar char="q"/>
            </a:pPr>
            <a:r>
              <a:rPr lang="en-US" sz="2400" dirty="0">
                <a:solidFill>
                  <a:srgbClr val="FFFFFF"/>
                </a:solidFill>
                <a:latin typeface="+mj-lt"/>
              </a:rPr>
              <a:t> Objective</a:t>
            </a:r>
          </a:p>
          <a:p>
            <a:pPr>
              <a:lnSpc>
                <a:spcPct val="100000"/>
              </a:lnSpc>
              <a:buFont typeface="Wingdings" panose="05000000000000000000" pitchFamily="2" charset="2"/>
              <a:buChar char="q"/>
            </a:pPr>
            <a:r>
              <a:rPr lang="en-US" sz="2400" dirty="0">
                <a:solidFill>
                  <a:srgbClr val="FFFFFF"/>
                </a:solidFill>
                <a:latin typeface="+mj-lt"/>
              </a:rPr>
              <a:t> Target Population</a:t>
            </a:r>
          </a:p>
          <a:p>
            <a:pPr>
              <a:lnSpc>
                <a:spcPct val="100000"/>
              </a:lnSpc>
              <a:buFont typeface="Wingdings" panose="05000000000000000000" pitchFamily="2" charset="2"/>
              <a:buChar char="q"/>
            </a:pPr>
            <a:r>
              <a:rPr lang="en-US" sz="2400" dirty="0">
                <a:solidFill>
                  <a:srgbClr val="FFFFFF"/>
                </a:solidFill>
                <a:latin typeface="+mj-lt"/>
              </a:rPr>
              <a:t> Sampling Technique</a:t>
            </a:r>
          </a:p>
          <a:p>
            <a:pPr>
              <a:lnSpc>
                <a:spcPct val="100000"/>
              </a:lnSpc>
              <a:buFont typeface="Wingdings" panose="05000000000000000000" pitchFamily="2" charset="2"/>
              <a:buChar char="q"/>
            </a:pPr>
            <a:r>
              <a:rPr lang="en-US" sz="2400" dirty="0">
                <a:solidFill>
                  <a:srgbClr val="FFFFFF"/>
                </a:solidFill>
                <a:latin typeface="+mj-lt"/>
              </a:rPr>
              <a:t> Sampling Frame</a:t>
            </a:r>
          </a:p>
          <a:p>
            <a:pPr>
              <a:lnSpc>
                <a:spcPct val="100000"/>
              </a:lnSpc>
              <a:buFont typeface="Wingdings" panose="05000000000000000000" pitchFamily="2" charset="2"/>
              <a:buChar char="q"/>
            </a:pPr>
            <a:r>
              <a:rPr lang="en-US" sz="2400" dirty="0">
                <a:solidFill>
                  <a:srgbClr val="FFFFFF"/>
                </a:solidFill>
                <a:latin typeface="+mj-lt"/>
              </a:rPr>
              <a:t> Mode of Data Collection</a:t>
            </a:r>
          </a:p>
          <a:p>
            <a:pPr>
              <a:lnSpc>
                <a:spcPct val="100000"/>
              </a:lnSpc>
              <a:buFont typeface="Wingdings" panose="05000000000000000000" pitchFamily="2" charset="2"/>
              <a:buChar char="q"/>
            </a:pPr>
            <a:r>
              <a:rPr lang="en-US" sz="2400" dirty="0">
                <a:solidFill>
                  <a:srgbClr val="FFFFFF"/>
                </a:solidFill>
                <a:latin typeface="+mj-lt"/>
              </a:rPr>
              <a:t> </a:t>
            </a:r>
            <a:r>
              <a:rPr lang="en-US" sz="2400" dirty="0">
                <a:solidFill>
                  <a:schemeClr val="tx1"/>
                </a:solidFill>
              </a:rPr>
              <a:t>Procedure &amp;  Time Allocations </a:t>
            </a:r>
            <a:r>
              <a:rPr lang="en-US" sz="2400" dirty="0">
                <a:solidFill>
                  <a:srgbClr val="FFFFFF"/>
                </a:solidFill>
                <a:latin typeface="+mj-lt"/>
              </a:rPr>
              <a:t> </a:t>
            </a:r>
          </a:p>
          <a:p>
            <a:pPr>
              <a:lnSpc>
                <a:spcPct val="100000"/>
              </a:lnSpc>
              <a:buFont typeface="Wingdings" panose="05000000000000000000" pitchFamily="2" charset="2"/>
              <a:buChar char="q"/>
            </a:pPr>
            <a:r>
              <a:rPr lang="en-US" sz="2400" dirty="0">
                <a:solidFill>
                  <a:srgbClr val="FFFFFF"/>
                </a:solidFill>
              </a:rPr>
              <a:t> Key points of the Survey</a:t>
            </a:r>
            <a:endParaRPr lang="en-US" sz="1800" dirty="0">
              <a:solidFill>
                <a:srgbClr val="FFFFFF"/>
              </a:solidFill>
            </a:endParaRPr>
          </a:p>
          <a:p>
            <a:pPr>
              <a:lnSpc>
                <a:spcPct val="100000"/>
              </a:lnSpc>
            </a:pPr>
            <a:endParaRPr lang="en-US" sz="1800" dirty="0">
              <a:solidFill>
                <a:srgbClr val="FFFFFF"/>
              </a:solidFill>
            </a:endParaRPr>
          </a:p>
        </p:txBody>
      </p:sp>
      <p:pic>
        <p:nvPicPr>
          <p:cNvPr id="5" name="Picture 4" descr="Angled shot of pen on a graph">
            <a:extLst>
              <a:ext uri="{FF2B5EF4-FFF2-40B4-BE49-F238E27FC236}">
                <a16:creationId xmlns:a16="http://schemas.microsoft.com/office/drawing/2014/main" id="{E5D993E8-9381-41EB-A848-560B434BCE94}"/>
              </a:ext>
            </a:extLst>
          </p:cNvPr>
          <p:cNvPicPr>
            <a:picLocks noChangeAspect="1"/>
          </p:cNvPicPr>
          <p:nvPr/>
        </p:nvPicPr>
        <p:blipFill rotWithShape="1">
          <a:blip r:embed="rId2"/>
          <a:srcRect r="26633" b="-1"/>
          <a:stretch/>
        </p:blipFill>
        <p:spPr>
          <a:xfrm>
            <a:off x="5618485" y="13"/>
            <a:ext cx="6573519" cy="6857991"/>
          </a:xfrm>
          <a:prstGeom prst="rect">
            <a:avLst/>
          </a:prstGeom>
        </p:spPr>
      </p:pic>
    </p:spTree>
    <p:extLst>
      <p:ext uri="{BB962C8B-B14F-4D97-AF65-F5344CB8AC3E}">
        <p14:creationId xmlns:p14="http://schemas.microsoft.com/office/powerpoint/2010/main" val="1577873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056B-C54D-4C3B-98AA-E2F9DA793CB1}"/>
              </a:ext>
            </a:extLst>
          </p:cNvPr>
          <p:cNvSpPr>
            <a:spLocks noGrp="1"/>
          </p:cNvSpPr>
          <p:nvPr>
            <p:ph type="title"/>
          </p:nvPr>
        </p:nvSpPr>
        <p:spPr>
          <a:xfrm>
            <a:off x="643468" y="516836"/>
            <a:ext cx="3448259" cy="1666501"/>
          </a:xfrm>
        </p:spPr>
        <p:txBody>
          <a:bodyPr>
            <a:normAutofit/>
          </a:bodyPr>
          <a:lstStyle/>
          <a:p>
            <a:pPr marL="685783" indent="-685783">
              <a:buFont typeface="Wingdings" panose="05000000000000000000" pitchFamily="2" charset="2"/>
              <a:buChar char="q"/>
            </a:pPr>
            <a:r>
              <a:rPr lang="en-US" sz="4000" dirty="0">
                <a:solidFill>
                  <a:srgbClr val="FFFFFF"/>
                </a:solidFill>
              </a:rPr>
              <a:t>Survey Topic</a:t>
            </a:r>
          </a:p>
        </p:txBody>
      </p:sp>
      <p:sp>
        <p:nvSpPr>
          <p:cNvPr id="3" name="Content Placeholder 2">
            <a:extLst>
              <a:ext uri="{FF2B5EF4-FFF2-40B4-BE49-F238E27FC236}">
                <a16:creationId xmlns:a16="http://schemas.microsoft.com/office/drawing/2014/main" id="{43217C15-E0E6-4BC6-A5BA-C4D9D1165C47}"/>
              </a:ext>
            </a:extLst>
          </p:cNvPr>
          <p:cNvSpPr>
            <a:spLocks noGrp="1"/>
          </p:cNvSpPr>
          <p:nvPr>
            <p:ph idx="1"/>
          </p:nvPr>
        </p:nvSpPr>
        <p:spPr>
          <a:xfrm>
            <a:off x="345444" y="2418085"/>
            <a:ext cx="5019041" cy="3545839"/>
          </a:xfrm>
        </p:spPr>
        <p:txBody>
          <a:bodyPr>
            <a:normAutofit/>
          </a:bodyPr>
          <a:lstStyle/>
          <a:p>
            <a:endParaRPr lang="en-US" sz="2400" dirty="0">
              <a:solidFill>
                <a:srgbClr val="FFFFFF"/>
              </a:solidFill>
              <a:latin typeface="Times New Roman" panose="02020603050405020304" pitchFamily="18" charset="0"/>
            </a:endParaRPr>
          </a:p>
          <a:p>
            <a:pPr>
              <a:buFont typeface="Wingdings" panose="05000000000000000000" pitchFamily="2" charset="2"/>
              <a:buChar char="v"/>
            </a:pPr>
            <a:r>
              <a:rPr lang="en-US" sz="2400" dirty="0">
                <a:solidFill>
                  <a:srgbClr val="FFFFFF"/>
                </a:solidFill>
                <a:latin typeface="Times New Roman" panose="02020603050405020304" pitchFamily="18" charset="0"/>
              </a:rPr>
              <a:t> </a:t>
            </a:r>
            <a:r>
              <a:rPr lang="en-US" sz="2400" dirty="0">
                <a:solidFill>
                  <a:srgbClr val="FFFFFF"/>
                </a:solidFill>
                <a:latin typeface="+mj-lt"/>
              </a:rPr>
              <a:t>Survey to analyze the impact of online learning on the physical and mental health of First-year undergraduates at the Faculty of Science, the University of Colombo in the year 2021. 	</a:t>
            </a:r>
          </a:p>
          <a:p>
            <a:endParaRPr lang="en-US" sz="1800" dirty="0">
              <a:solidFill>
                <a:srgbClr val="FFFFFF"/>
              </a:solidFill>
            </a:endParaRPr>
          </a:p>
        </p:txBody>
      </p:sp>
      <p:pic>
        <p:nvPicPr>
          <p:cNvPr id="14" name="Picture 13">
            <a:extLst>
              <a:ext uri="{FF2B5EF4-FFF2-40B4-BE49-F238E27FC236}">
                <a16:creationId xmlns:a16="http://schemas.microsoft.com/office/drawing/2014/main" id="{D401D3AE-82AB-4CBF-A2E5-A3AD524F706C}"/>
              </a:ext>
            </a:extLst>
          </p:cNvPr>
          <p:cNvPicPr>
            <a:picLocks noChangeAspect="1"/>
          </p:cNvPicPr>
          <p:nvPr/>
        </p:nvPicPr>
        <p:blipFill rotWithShape="1">
          <a:blip r:embed="rId2"/>
          <a:srcRect l="11684" r="26491"/>
          <a:stretch/>
        </p:blipFill>
        <p:spPr>
          <a:xfrm>
            <a:off x="5458231" y="3"/>
            <a:ext cx="7457440" cy="6857991"/>
          </a:xfrm>
          <a:prstGeom prst="rect">
            <a:avLst/>
          </a:prstGeom>
        </p:spPr>
      </p:pic>
    </p:spTree>
    <p:extLst>
      <p:ext uri="{BB962C8B-B14F-4D97-AF65-F5344CB8AC3E}">
        <p14:creationId xmlns:p14="http://schemas.microsoft.com/office/powerpoint/2010/main" val="1482562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7E82-00E1-4DB0-8E87-D1B73EDFD9DE}"/>
              </a:ext>
            </a:extLst>
          </p:cNvPr>
          <p:cNvSpPr>
            <a:spLocks noGrp="1"/>
          </p:cNvSpPr>
          <p:nvPr>
            <p:ph type="title"/>
          </p:nvPr>
        </p:nvSpPr>
        <p:spPr>
          <a:xfrm>
            <a:off x="639098" y="629265"/>
            <a:ext cx="5132438" cy="1622322"/>
          </a:xfrm>
        </p:spPr>
        <p:txBody>
          <a:bodyPr>
            <a:normAutofit/>
          </a:bodyPr>
          <a:lstStyle/>
          <a:p>
            <a:pPr marL="685800" indent="-685800">
              <a:buFont typeface="Wingdings" panose="05000000000000000000" pitchFamily="2" charset="2"/>
              <a:buChar char="q"/>
            </a:pPr>
            <a:r>
              <a:rPr lang="en-US" sz="4800" dirty="0">
                <a:solidFill>
                  <a:schemeClr val="bg1"/>
                </a:solidFill>
              </a:rPr>
              <a:t>Objective</a:t>
            </a:r>
          </a:p>
        </p:txBody>
      </p:sp>
      <p:graphicFrame>
        <p:nvGraphicFramePr>
          <p:cNvPr id="5" name="Content Placeholder 2">
            <a:extLst>
              <a:ext uri="{FF2B5EF4-FFF2-40B4-BE49-F238E27FC236}">
                <a16:creationId xmlns:a16="http://schemas.microsoft.com/office/drawing/2014/main" id="{345EE26E-15F4-49D2-8EEB-1883A84BFB0C}"/>
              </a:ext>
            </a:extLst>
          </p:cNvPr>
          <p:cNvGraphicFramePr>
            <a:graphicFrameLocks noGrp="1"/>
          </p:cNvGraphicFramePr>
          <p:nvPr>
            <p:ph idx="1"/>
            <p:extLst>
              <p:ext uri="{D42A27DB-BD31-4B8C-83A1-F6EECF244321}">
                <p14:modId xmlns:p14="http://schemas.microsoft.com/office/powerpoint/2010/main" val="1197145317"/>
              </p:ext>
            </p:extLst>
          </p:nvPr>
        </p:nvGraphicFramePr>
        <p:xfrm>
          <a:off x="639098" y="2418735"/>
          <a:ext cx="5132439" cy="3811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Camera lens close up">
            <a:extLst>
              <a:ext uri="{FF2B5EF4-FFF2-40B4-BE49-F238E27FC236}">
                <a16:creationId xmlns:a16="http://schemas.microsoft.com/office/drawing/2014/main" id="{6C86597C-348D-48AF-BD80-38DA5B57B3D1}"/>
              </a:ext>
            </a:extLst>
          </p:cNvPr>
          <p:cNvPicPr>
            <a:picLocks noChangeAspect="1"/>
          </p:cNvPicPr>
          <p:nvPr/>
        </p:nvPicPr>
        <p:blipFill rotWithShape="1">
          <a:blip r:embed="rId7"/>
          <a:srcRect l="13848" r="28278"/>
          <a:stretch/>
        </p:blipFill>
        <p:spPr>
          <a:xfrm>
            <a:off x="6700827" y="645106"/>
            <a:ext cx="4842716" cy="5585369"/>
          </a:xfrm>
          <a:prstGeom prst="rect">
            <a:avLst/>
          </a:prstGeom>
        </p:spPr>
      </p:pic>
    </p:spTree>
    <p:extLst>
      <p:ext uri="{BB962C8B-B14F-4D97-AF65-F5344CB8AC3E}">
        <p14:creationId xmlns:p14="http://schemas.microsoft.com/office/powerpoint/2010/main" val="9329989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3B1B-8CFB-46EA-97D0-6B8B58A1F654}"/>
              </a:ext>
            </a:extLst>
          </p:cNvPr>
          <p:cNvSpPr>
            <a:spLocks noGrp="1"/>
          </p:cNvSpPr>
          <p:nvPr>
            <p:ph type="title"/>
          </p:nvPr>
        </p:nvSpPr>
        <p:spPr>
          <a:xfrm>
            <a:off x="643468" y="516836"/>
            <a:ext cx="3448259" cy="1666501"/>
          </a:xfrm>
        </p:spPr>
        <p:txBody>
          <a:bodyPr>
            <a:normAutofit/>
          </a:bodyPr>
          <a:lstStyle/>
          <a:p>
            <a:pPr marL="685783" indent="-685783">
              <a:buFont typeface="Wingdings" panose="05000000000000000000" pitchFamily="2" charset="2"/>
              <a:buChar char="q"/>
            </a:pPr>
            <a:r>
              <a:rPr lang="en-US" sz="4000" dirty="0">
                <a:solidFill>
                  <a:srgbClr val="FFFFFF"/>
                </a:solidFill>
              </a:rPr>
              <a:t>Target</a:t>
            </a:r>
            <a:r>
              <a:rPr lang="en-US" sz="3700" dirty="0">
                <a:solidFill>
                  <a:srgbClr val="FFFFFF"/>
                </a:solidFill>
              </a:rPr>
              <a:t> Population</a:t>
            </a:r>
          </a:p>
        </p:txBody>
      </p:sp>
      <p:sp>
        <p:nvSpPr>
          <p:cNvPr id="3" name="Content Placeholder 2">
            <a:extLst>
              <a:ext uri="{FF2B5EF4-FFF2-40B4-BE49-F238E27FC236}">
                <a16:creationId xmlns:a16="http://schemas.microsoft.com/office/drawing/2014/main" id="{2E9B0E60-0C62-4C1D-8660-6A7BD6487987}"/>
              </a:ext>
            </a:extLst>
          </p:cNvPr>
          <p:cNvSpPr>
            <a:spLocks noGrp="1"/>
          </p:cNvSpPr>
          <p:nvPr>
            <p:ph idx="1"/>
          </p:nvPr>
        </p:nvSpPr>
        <p:spPr>
          <a:xfrm>
            <a:off x="643468" y="2546225"/>
            <a:ext cx="3372059" cy="3364379"/>
          </a:xfrm>
        </p:spPr>
        <p:txBody>
          <a:bodyPr>
            <a:normAutofit/>
          </a:bodyPr>
          <a:lstStyle/>
          <a:p>
            <a:endParaRPr lang="en-US" sz="1800" dirty="0">
              <a:solidFill>
                <a:srgbClr val="FFFFFF"/>
              </a:solidFill>
              <a:latin typeface="Times New Roman" panose="02020603050405020304" pitchFamily="18" charset="0"/>
            </a:endParaRPr>
          </a:p>
          <a:p>
            <a:pPr>
              <a:buFont typeface="Wingdings" panose="05000000000000000000" pitchFamily="2" charset="2"/>
              <a:buChar char="v"/>
            </a:pPr>
            <a:r>
              <a:rPr lang="en-US" sz="2400" dirty="0">
                <a:solidFill>
                  <a:srgbClr val="FFFFFF"/>
                </a:solidFill>
                <a:latin typeface="Times New Roman" panose="02020603050405020304" pitchFamily="18" charset="0"/>
              </a:rPr>
              <a:t>  </a:t>
            </a:r>
            <a:r>
              <a:rPr lang="en-US" sz="2400" dirty="0">
                <a:solidFill>
                  <a:srgbClr val="FFFFFF"/>
                </a:solidFill>
                <a:latin typeface="+mj-lt"/>
              </a:rPr>
              <a:t>First-year undergraduates at Faculty of Science, the University of Colombo in the year 2021. </a:t>
            </a:r>
            <a:r>
              <a:rPr lang="en-US" sz="2400" dirty="0">
                <a:solidFill>
                  <a:srgbClr val="FFFFFF"/>
                </a:solidFill>
                <a:latin typeface="Times New Roman" panose="02020603050405020304" pitchFamily="18" charset="0"/>
              </a:rPr>
              <a:t>	</a:t>
            </a:r>
          </a:p>
          <a:p>
            <a:endParaRPr lang="en-US" sz="1800" dirty="0">
              <a:solidFill>
                <a:srgbClr val="FFFFFF"/>
              </a:solidFill>
            </a:endParaRPr>
          </a:p>
        </p:txBody>
      </p:sp>
      <p:pic>
        <p:nvPicPr>
          <p:cNvPr id="5" name="Picture 4">
            <a:extLst>
              <a:ext uri="{FF2B5EF4-FFF2-40B4-BE49-F238E27FC236}">
                <a16:creationId xmlns:a16="http://schemas.microsoft.com/office/drawing/2014/main" id="{6A9EE600-CC63-4369-BD5E-70F4D23EE932}"/>
              </a:ext>
            </a:extLst>
          </p:cNvPr>
          <p:cNvPicPr>
            <a:picLocks noChangeAspect="1"/>
          </p:cNvPicPr>
          <p:nvPr/>
        </p:nvPicPr>
        <p:blipFill rotWithShape="1">
          <a:blip r:embed="rId2"/>
          <a:srcRect l="9280" r="9659" b="-2"/>
          <a:stretch/>
        </p:blipFill>
        <p:spPr>
          <a:xfrm>
            <a:off x="4654301" y="13"/>
            <a:ext cx="7537703" cy="6857991"/>
          </a:xfrm>
          <a:prstGeom prst="rect">
            <a:avLst/>
          </a:prstGeom>
        </p:spPr>
      </p:pic>
    </p:spTree>
    <p:extLst>
      <p:ext uri="{BB962C8B-B14F-4D97-AF65-F5344CB8AC3E}">
        <p14:creationId xmlns:p14="http://schemas.microsoft.com/office/powerpoint/2010/main" val="310871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05C4-0D9F-425F-BF25-7D57B44A66AB}"/>
              </a:ext>
            </a:extLst>
          </p:cNvPr>
          <p:cNvSpPr>
            <a:spLocks noGrp="1"/>
          </p:cNvSpPr>
          <p:nvPr>
            <p:ph type="title"/>
          </p:nvPr>
        </p:nvSpPr>
        <p:spPr>
          <a:xfrm>
            <a:off x="878114" y="693903"/>
            <a:ext cx="3616318" cy="1696720"/>
          </a:xfrm>
        </p:spPr>
        <p:txBody>
          <a:bodyPr vert="horz" lIns="91440" tIns="45720" rIns="91440" bIns="45720" rtlCol="0">
            <a:noAutofit/>
          </a:bodyPr>
          <a:lstStyle/>
          <a:p>
            <a:pPr marL="571500" indent="-571500" defTabSz="914400">
              <a:lnSpc>
                <a:spcPct val="90000"/>
              </a:lnSpc>
              <a:buFont typeface="Wingdings" panose="05000000000000000000" pitchFamily="2" charset="2"/>
              <a:buChar char="q"/>
            </a:pPr>
            <a:r>
              <a:rPr lang="en-US" sz="4400" spc="-50" dirty="0">
                <a:solidFill>
                  <a:schemeClr val="bg1"/>
                </a:solidFill>
              </a:rPr>
              <a:t>Sampling technique</a:t>
            </a:r>
          </a:p>
        </p:txBody>
      </p:sp>
      <p:sp>
        <p:nvSpPr>
          <p:cNvPr id="3" name="Content Placeholder 2">
            <a:extLst>
              <a:ext uri="{FF2B5EF4-FFF2-40B4-BE49-F238E27FC236}">
                <a16:creationId xmlns:a16="http://schemas.microsoft.com/office/drawing/2014/main" id="{E46D3EEA-58C8-4D7F-8F44-7FD6DD9614AC}"/>
              </a:ext>
            </a:extLst>
          </p:cNvPr>
          <p:cNvSpPr>
            <a:spLocks noGrp="1"/>
          </p:cNvSpPr>
          <p:nvPr>
            <p:ph idx="1"/>
          </p:nvPr>
        </p:nvSpPr>
        <p:spPr>
          <a:xfrm>
            <a:off x="1156603" y="2235200"/>
            <a:ext cx="3581025" cy="1097280"/>
          </a:xfrm>
        </p:spPr>
        <p:txBody>
          <a:bodyPr vert="horz" lIns="91440" tIns="45720" rIns="91440" bIns="45720" rtlCol="0">
            <a:noAutofit/>
          </a:bodyPr>
          <a:lstStyle/>
          <a:p>
            <a:pPr defTabSz="914400">
              <a:buFont typeface="Wingdings" panose="05000000000000000000" pitchFamily="2" charset="2"/>
              <a:buChar char="v"/>
            </a:pPr>
            <a:r>
              <a:rPr lang="en-US" sz="2400" cap="all" spc="200" dirty="0">
                <a:solidFill>
                  <a:schemeClr val="bg2">
                    <a:lumMod val="10000"/>
                  </a:schemeClr>
                </a:solidFill>
                <a:latin typeface="+mj-lt"/>
              </a:rPr>
              <a:t>Simple random sampling.</a:t>
            </a:r>
          </a:p>
        </p:txBody>
      </p:sp>
      <p:pic>
        <p:nvPicPr>
          <p:cNvPr id="4" name="Picture 3">
            <a:extLst>
              <a:ext uri="{FF2B5EF4-FFF2-40B4-BE49-F238E27FC236}">
                <a16:creationId xmlns:a16="http://schemas.microsoft.com/office/drawing/2014/main" id="{5B2BF7A4-81BB-470B-8FE4-39377920F3F0}"/>
              </a:ext>
            </a:extLst>
          </p:cNvPr>
          <p:cNvPicPr>
            <a:picLocks noChangeAspect="1"/>
          </p:cNvPicPr>
          <p:nvPr/>
        </p:nvPicPr>
        <p:blipFill>
          <a:blip r:embed="rId2"/>
          <a:stretch>
            <a:fillRect/>
          </a:stretch>
        </p:blipFill>
        <p:spPr>
          <a:xfrm>
            <a:off x="5194607" y="1519529"/>
            <a:ext cx="6391533" cy="3818941"/>
          </a:xfrm>
          <a:prstGeom prst="rect">
            <a:avLst/>
          </a:prstGeom>
        </p:spPr>
      </p:pic>
    </p:spTree>
    <p:extLst>
      <p:ext uri="{BB962C8B-B14F-4D97-AF65-F5344CB8AC3E}">
        <p14:creationId xmlns:p14="http://schemas.microsoft.com/office/powerpoint/2010/main" val="31091594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1789-286D-4394-8B2A-98F2F3E6628C}"/>
              </a:ext>
            </a:extLst>
          </p:cNvPr>
          <p:cNvSpPr>
            <a:spLocks noGrp="1"/>
          </p:cNvSpPr>
          <p:nvPr>
            <p:ph type="title"/>
          </p:nvPr>
        </p:nvSpPr>
        <p:spPr>
          <a:xfrm>
            <a:off x="643468" y="516836"/>
            <a:ext cx="3448259" cy="1666501"/>
          </a:xfrm>
        </p:spPr>
        <p:txBody>
          <a:bodyPr>
            <a:normAutofit/>
          </a:bodyPr>
          <a:lstStyle/>
          <a:p>
            <a:pPr marL="685783" indent="-685783">
              <a:buFont typeface="Wingdings" panose="05000000000000000000" pitchFamily="2" charset="2"/>
              <a:buChar char="q"/>
            </a:pPr>
            <a:r>
              <a:rPr lang="en-US" sz="4000">
                <a:solidFill>
                  <a:srgbClr val="FFFFFF"/>
                </a:solidFill>
              </a:rPr>
              <a:t>Sampling Frame</a:t>
            </a:r>
            <a:endParaRPr lang="en-US" sz="4000" dirty="0">
              <a:solidFill>
                <a:srgbClr val="FFFFFF"/>
              </a:solidFill>
            </a:endParaRPr>
          </a:p>
        </p:txBody>
      </p:sp>
      <p:sp>
        <p:nvSpPr>
          <p:cNvPr id="3" name="Content Placeholder 2">
            <a:extLst>
              <a:ext uri="{FF2B5EF4-FFF2-40B4-BE49-F238E27FC236}">
                <a16:creationId xmlns:a16="http://schemas.microsoft.com/office/drawing/2014/main" id="{60FCBA25-8315-4BB0-8DE7-E8EBA2C13B88}"/>
              </a:ext>
            </a:extLst>
          </p:cNvPr>
          <p:cNvSpPr>
            <a:spLocks noGrp="1"/>
          </p:cNvSpPr>
          <p:nvPr>
            <p:ph idx="1"/>
          </p:nvPr>
        </p:nvSpPr>
        <p:spPr>
          <a:xfrm>
            <a:off x="643468" y="2546225"/>
            <a:ext cx="3448259" cy="3342747"/>
          </a:xfrm>
        </p:spPr>
        <p:txBody>
          <a:bodyPr>
            <a:normAutofit/>
          </a:bodyPr>
          <a:lstStyle/>
          <a:p>
            <a:endParaRPr lang="en-US" sz="1800" dirty="0">
              <a:solidFill>
                <a:srgbClr val="FFFFFF"/>
              </a:solidFill>
              <a:latin typeface="Times New Roman" panose="02020603050405020304" pitchFamily="18" charset="0"/>
            </a:endParaRPr>
          </a:p>
          <a:p>
            <a:pPr>
              <a:buFont typeface="Wingdings" panose="05000000000000000000" pitchFamily="2" charset="2"/>
              <a:buChar char="v"/>
            </a:pPr>
            <a:r>
              <a:rPr lang="en-US" sz="2400" dirty="0">
                <a:solidFill>
                  <a:srgbClr val="FFFFFF"/>
                </a:solidFill>
                <a:latin typeface="+mj-lt"/>
              </a:rPr>
              <a:t> University E-mail addresses of      first-year undergraduate students at the Faculty of Science. 	</a:t>
            </a:r>
          </a:p>
          <a:p>
            <a:endParaRPr lang="en-US" sz="1800" dirty="0">
              <a:solidFill>
                <a:srgbClr val="FFFFFF"/>
              </a:solidFill>
            </a:endParaRPr>
          </a:p>
        </p:txBody>
      </p:sp>
      <p:pic>
        <p:nvPicPr>
          <p:cNvPr id="4" name="Picture 3">
            <a:extLst>
              <a:ext uri="{FF2B5EF4-FFF2-40B4-BE49-F238E27FC236}">
                <a16:creationId xmlns:a16="http://schemas.microsoft.com/office/drawing/2014/main" id="{3D17D175-6EDE-4CA8-B78F-C2783D95B694}"/>
              </a:ext>
            </a:extLst>
          </p:cNvPr>
          <p:cNvPicPr>
            <a:picLocks noChangeAspect="1"/>
          </p:cNvPicPr>
          <p:nvPr/>
        </p:nvPicPr>
        <p:blipFill rotWithShape="1">
          <a:blip r:embed="rId2"/>
          <a:srcRect l="14791" r="20636"/>
          <a:stretch/>
        </p:blipFill>
        <p:spPr>
          <a:xfrm>
            <a:off x="4654286" y="284485"/>
            <a:ext cx="7537703" cy="6573519"/>
          </a:xfrm>
          <a:prstGeom prst="rect">
            <a:avLst/>
          </a:prstGeom>
        </p:spPr>
      </p:pic>
    </p:spTree>
    <p:extLst>
      <p:ext uri="{BB962C8B-B14F-4D97-AF65-F5344CB8AC3E}">
        <p14:creationId xmlns:p14="http://schemas.microsoft.com/office/powerpoint/2010/main" val="372692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202A-F4C5-4092-974E-4D23F3374D74}"/>
              </a:ext>
            </a:extLst>
          </p:cNvPr>
          <p:cNvSpPr>
            <a:spLocks noGrp="1"/>
          </p:cNvSpPr>
          <p:nvPr>
            <p:ph type="title"/>
          </p:nvPr>
        </p:nvSpPr>
        <p:spPr>
          <a:xfrm>
            <a:off x="492370" y="516835"/>
            <a:ext cx="3617717" cy="5772840"/>
          </a:xfrm>
        </p:spPr>
        <p:txBody>
          <a:bodyPr anchor="ctr">
            <a:normAutofit/>
          </a:bodyPr>
          <a:lstStyle/>
          <a:p>
            <a:pPr marL="685783" indent="-685783">
              <a:buFont typeface="Wingdings" panose="05000000000000000000" pitchFamily="2" charset="2"/>
              <a:buChar char="q"/>
            </a:pPr>
            <a:r>
              <a:rPr lang="en-US" sz="4000" dirty="0">
                <a:solidFill>
                  <a:schemeClr val="tx1"/>
                </a:solidFill>
              </a:rPr>
              <a:t>Mode of Data Collection</a:t>
            </a:r>
          </a:p>
        </p:txBody>
      </p:sp>
      <p:graphicFrame>
        <p:nvGraphicFramePr>
          <p:cNvPr id="18" name="Content Placeholder 2">
            <a:extLst>
              <a:ext uri="{FF2B5EF4-FFF2-40B4-BE49-F238E27FC236}">
                <a16:creationId xmlns:a16="http://schemas.microsoft.com/office/drawing/2014/main" id="{33157F40-C114-4E42-B7A0-CB2EB815D983}"/>
              </a:ext>
            </a:extLst>
          </p:cNvPr>
          <p:cNvGraphicFramePr>
            <a:graphicFrameLocks noGrp="1"/>
          </p:cNvGraphicFramePr>
          <p:nvPr>
            <p:ph idx="1"/>
            <p:extLst>
              <p:ext uri="{D42A27DB-BD31-4B8C-83A1-F6EECF244321}">
                <p14:modId xmlns:p14="http://schemas.microsoft.com/office/powerpoint/2010/main" val="2909461442"/>
              </p:ext>
            </p:extLst>
          </p:nvPr>
        </p:nvGraphicFramePr>
        <p:xfrm>
          <a:off x="4741863" y="639763"/>
          <a:ext cx="708877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51010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9E07-3A08-428D-9950-E35543F904CC}"/>
              </a:ext>
            </a:extLst>
          </p:cNvPr>
          <p:cNvSpPr>
            <a:spLocks noGrp="1"/>
          </p:cNvSpPr>
          <p:nvPr>
            <p:ph type="title"/>
          </p:nvPr>
        </p:nvSpPr>
        <p:spPr>
          <a:xfrm>
            <a:off x="-78658" y="766916"/>
            <a:ext cx="4935793" cy="5348749"/>
          </a:xfrm>
        </p:spPr>
        <p:txBody>
          <a:bodyPr anchor="ctr">
            <a:normAutofit/>
          </a:bodyPr>
          <a:lstStyle/>
          <a:p>
            <a:pPr marL="685783" indent="-685783" algn="r">
              <a:buFont typeface="Wingdings" panose="05000000000000000000" pitchFamily="2" charset="2"/>
              <a:buChar char="q"/>
            </a:pPr>
            <a:r>
              <a:rPr lang="en-US" sz="4000" dirty="0">
                <a:solidFill>
                  <a:schemeClr val="tx1"/>
                </a:solidFill>
              </a:rPr>
              <a:t>Procedure </a:t>
            </a:r>
            <a:br>
              <a:rPr lang="en-US" sz="4000" dirty="0">
                <a:solidFill>
                  <a:schemeClr val="tx1"/>
                </a:solidFill>
              </a:rPr>
            </a:br>
            <a:r>
              <a:rPr lang="en-US" sz="4000" dirty="0">
                <a:solidFill>
                  <a:schemeClr val="tx1"/>
                </a:solidFill>
              </a:rPr>
              <a:t>&amp;           </a:t>
            </a:r>
            <a:br>
              <a:rPr lang="en-US" sz="4000" dirty="0">
                <a:solidFill>
                  <a:schemeClr val="tx1"/>
                </a:solidFill>
              </a:rPr>
            </a:br>
            <a:r>
              <a:rPr lang="en-US" sz="4000" dirty="0">
                <a:solidFill>
                  <a:schemeClr val="tx1"/>
                </a:solidFill>
              </a:rPr>
              <a:t>Time Allocations </a:t>
            </a:r>
          </a:p>
        </p:txBody>
      </p:sp>
      <p:graphicFrame>
        <p:nvGraphicFramePr>
          <p:cNvPr id="177" name="Content Placeholder 2">
            <a:extLst>
              <a:ext uri="{FF2B5EF4-FFF2-40B4-BE49-F238E27FC236}">
                <a16:creationId xmlns:a16="http://schemas.microsoft.com/office/drawing/2014/main" id="{899FD23D-44D4-407D-B897-5CA6982D5155}"/>
              </a:ext>
            </a:extLst>
          </p:cNvPr>
          <p:cNvGraphicFramePr>
            <a:graphicFrameLocks noGrp="1"/>
          </p:cNvGraphicFramePr>
          <p:nvPr>
            <p:ph idx="1"/>
            <p:extLst>
              <p:ext uri="{D42A27DB-BD31-4B8C-83A1-F6EECF244321}">
                <p14:modId xmlns:p14="http://schemas.microsoft.com/office/powerpoint/2010/main" val="2926187249"/>
              </p:ext>
            </p:extLst>
          </p:nvPr>
        </p:nvGraphicFramePr>
        <p:xfrm>
          <a:off x="4976032" y="634950"/>
          <a:ext cx="7038987" cy="5706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4022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673</TotalTime>
  <Words>317</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Arial</vt:lpstr>
      <vt:lpstr>Arial Black</vt:lpstr>
      <vt:lpstr>Bookman Old Style</vt:lpstr>
      <vt:lpstr>Calibri</vt:lpstr>
      <vt:lpstr>Century Gothic</vt:lpstr>
      <vt:lpstr>Franklin Gothic Book</vt:lpstr>
      <vt:lpstr>Times New Roman</vt:lpstr>
      <vt:lpstr>Wingdings</vt:lpstr>
      <vt:lpstr>Wingdings 3</vt:lpstr>
      <vt:lpstr>Ion Boardroom</vt:lpstr>
      <vt:lpstr>1_RetrospectVTI</vt:lpstr>
      <vt:lpstr>Group Project Proposal </vt:lpstr>
      <vt:lpstr>Contents</vt:lpstr>
      <vt:lpstr>Survey Topic</vt:lpstr>
      <vt:lpstr>Objective</vt:lpstr>
      <vt:lpstr>Target Population</vt:lpstr>
      <vt:lpstr>Sampling technique</vt:lpstr>
      <vt:lpstr>Sampling Frame</vt:lpstr>
      <vt:lpstr>Mode of Data Collection</vt:lpstr>
      <vt:lpstr>Procedure  &amp;            Time Allocations </vt:lpstr>
      <vt:lpstr>Key points of the Survey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 Proposal</dc:title>
  <dc:creator>Danula perera</dc:creator>
  <cp:lastModifiedBy>Danula perera</cp:lastModifiedBy>
  <cp:revision>7</cp:revision>
  <dcterms:created xsi:type="dcterms:W3CDTF">2021-11-09T05:43:25Z</dcterms:created>
  <dcterms:modified xsi:type="dcterms:W3CDTF">2021-11-10T19:49:17Z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